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text=%D0%BA%D0%B0%D1%80%D1%82%D0%B8%D0%BD%D0%BA%D0%B8%20%20%D1%80%D0%BE%D1%82&amp;rpt=simage&amp;p=2&amp;img_url=photos1.fotosearch.com/bthumb/ILW/ILW001/willid1031r.jpg&amp;noreask=1&amp;lr=4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&#1093;&#1086;&#1093;&#1086;&#1095;&#1080;.&#1088;&#1092;/uploads/posts/2011-05/1305697967_3d-frog-wallpaper-1366x768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hco17.ucoz.ru/_pu/0/98331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i020.radikal.ru/0710/23/76680a85e1da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hco17.ucoz.ru/_pu/0/98331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1.imgbb.ru/img6/e/d/6/ed6a47271e5fab73519737c40ad2e2bf_full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hyperlink" Target="http://www.almaz-pk.ru/images/catalog/plastmassa/lopatka49sm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4411/119528728.979/0_934d6_5bae7ae2_XL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evakulina.narod.ru/images/p42_lopatka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vakulina.narod.ru/images/p42_kacheli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www.doors-on.ru/img/dik/kacheli/k_9_1.p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ljplus.ru/img4/s/i/silver_slider/zlaya-koshka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2786082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Комплекс упражнений, вырабатывающий правильный артикуляционный уклад звуков</a:t>
            </a:r>
            <a:br>
              <a:rPr lang="ru-RU" sz="3600" dirty="0"/>
            </a:br>
            <a:r>
              <a:rPr lang="en-US" sz="3600" dirty="0"/>
              <a:t>[</a:t>
            </a:r>
            <a:r>
              <a:rPr lang="ru-RU" sz="3600" dirty="0"/>
              <a:t>с</a:t>
            </a:r>
            <a:r>
              <a:rPr lang="en-US" sz="3600" dirty="0"/>
              <a:t>]</a:t>
            </a:r>
            <a:r>
              <a:rPr lang="ru-RU" sz="3600" dirty="0"/>
              <a:t>-</a:t>
            </a:r>
            <a:r>
              <a:rPr lang="en-US" sz="3600" dirty="0"/>
              <a:t> [</a:t>
            </a:r>
            <a:r>
              <a:rPr lang="ru-RU" sz="3600" dirty="0"/>
              <a:t>с'</a:t>
            </a:r>
            <a:r>
              <a:rPr lang="en-US" sz="3600" dirty="0"/>
              <a:t>]</a:t>
            </a:r>
            <a:r>
              <a:rPr lang="ru-RU" sz="3600" dirty="0"/>
              <a:t> -</a:t>
            </a:r>
            <a:r>
              <a:rPr lang="en-US" sz="3600" dirty="0"/>
              <a:t> [</a:t>
            </a:r>
            <a:r>
              <a:rPr lang="ru-RU" sz="3600" dirty="0" err="1"/>
              <a:t>з</a:t>
            </a:r>
            <a:r>
              <a:rPr lang="en-US" sz="3600" dirty="0"/>
              <a:t>]</a:t>
            </a:r>
            <a:r>
              <a:rPr lang="ru-RU" sz="3600" dirty="0"/>
              <a:t> -</a:t>
            </a:r>
            <a:r>
              <a:rPr lang="en-US" sz="3600" dirty="0"/>
              <a:t> [</a:t>
            </a:r>
            <a:r>
              <a:rPr lang="ru-RU" sz="3600" dirty="0" err="1"/>
              <a:t>з</a:t>
            </a:r>
            <a:r>
              <a:rPr lang="ru-RU" sz="3600" dirty="0"/>
              <a:t>'</a:t>
            </a:r>
            <a:r>
              <a:rPr lang="en-US" sz="3600" dirty="0"/>
              <a:t>]</a:t>
            </a:r>
            <a:r>
              <a:rPr lang="ru-RU" sz="3600" dirty="0"/>
              <a:t> -</a:t>
            </a:r>
            <a:r>
              <a:rPr lang="en-US" sz="3600" dirty="0"/>
              <a:t> [</a:t>
            </a:r>
            <a:r>
              <a:rPr lang="ru-RU" sz="3600" dirty="0" err="1"/>
              <a:t>ц</a:t>
            </a:r>
            <a:r>
              <a:rPr lang="en-US" sz="3600" dirty="0"/>
              <a:t>]</a:t>
            </a:r>
            <a:r>
              <a:rPr lang="ru-RU" sz="3600" dirty="0"/>
              <a:t> </a:t>
            </a:r>
          </a:p>
        </p:txBody>
      </p:sp>
      <p:pic>
        <p:nvPicPr>
          <p:cNvPr id="4" name="Рисунок 3" descr="http://im8-tub-ru.yandex.net/i?id=376188636-03-72&amp;n=1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4705" y="3645024"/>
            <a:ext cx="2214589" cy="22145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лягушка</a:t>
            </a:r>
          </a:p>
        </p:txBody>
      </p:sp>
      <p:pic>
        <p:nvPicPr>
          <p:cNvPr id="4" name="i-main-pic" descr="Картинка 0 из 95254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 l="47842"/>
          <a:stretch>
            <a:fillRect/>
          </a:stretch>
        </p:blipFill>
        <p:spPr bwMode="auto">
          <a:xfrm>
            <a:off x="4945238" y="1500174"/>
            <a:ext cx="419876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596" y="2000240"/>
            <a:ext cx="4214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Жила в пруду лягушка,</a:t>
            </a:r>
          </a:p>
          <a:p>
            <a:r>
              <a:rPr lang="ru-RU" sz="2400" dirty="0">
                <a:solidFill>
                  <a:schemeClr val="tx2"/>
                </a:solidFill>
              </a:rPr>
              <a:t>Зеленая квакушка,</a:t>
            </a:r>
          </a:p>
          <a:p>
            <a:r>
              <a:rPr lang="ru-RU" sz="2400" dirty="0">
                <a:solidFill>
                  <a:schemeClr val="tx2"/>
                </a:solidFill>
              </a:rPr>
              <a:t>Никогда не огорчалась,</a:t>
            </a:r>
          </a:p>
          <a:p>
            <a:r>
              <a:rPr lang="ru-RU" sz="2400" dirty="0">
                <a:solidFill>
                  <a:schemeClr val="tx2"/>
                </a:solidFill>
              </a:rPr>
              <a:t>Всем на свете улыбалась!</a:t>
            </a:r>
          </a:p>
        </p:txBody>
      </p:sp>
      <p:pic>
        <p:nvPicPr>
          <p:cNvPr id="6" name="i-main-pic" descr="Картинка 32 из 31577">
            <a:hlinkClick r:id="rId4" tgtFrame="_blank"/>
          </p:cNvPr>
          <p:cNvPicPr/>
          <p:nvPr/>
        </p:nvPicPr>
        <p:blipFill>
          <a:blip r:embed="rId5" cstate="print"/>
          <a:srcRect l="6473" t="6826" r="68630" b="54949"/>
          <a:stretch>
            <a:fillRect/>
          </a:stretch>
        </p:blipFill>
        <p:spPr bwMode="auto">
          <a:xfrm>
            <a:off x="1357290" y="4643446"/>
            <a:ext cx="1785950" cy="149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Хоботок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4481514" cy="20891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Рядом, на лесной опушке,</a:t>
            </a:r>
          </a:p>
          <a:p>
            <a:pPr>
              <a:buNone/>
            </a:pPr>
            <a:r>
              <a:rPr lang="ru-RU" sz="2400" dirty="0"/>
              <a:t>Жил-был слон в своей избушке.</a:t>
            </a:r>
          </a:p>
          <a:p>
            <a:pPr>
              <a:buNone/>
            </a:pPr>
            <a:r>
              <a:rPr lang="ru-RU" sz="2400" dirty="0"/>
              <a:t>Слоник очень душ любил,</a:t>
            </a:r>
          </a:p>
          <a:p>
            <a:pPr>
              <a:buNone/>
            </a:pPr>
            <a:r>
              <a:rPr lang="ru-RU" sz="2400" dirty="0"/>
              <a:t>Хоботком он воду лил.</a:t>
            </a:r>
          </a:p>
        </p:txBody>
      </p:sp>
      <p:pic>
        <p:nvPicPr>
          <p:cNvPr id="1026" name="Picture 2" descr="Картинка 36 из 10287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85926"/>
            <a:ext cx="3619500" cy="3810000"/>
          </a:xfrm>
          <a:prstGeom prst="rect">
            <a:avLst/>
          </a:prstGeom>
          <a:noFill/>
        </p:spPr>
      </p:pic>
      <p:pic>
        <p:nvPicPr>
          <p:cNvPr id="5" name="i-main-pic" descr="Картинка 32 из 31577">
            <a:hlinkClick r:id="rId4" tgtFrame="_blank"/>
          </p:cNvPr>
          <p:cNvPicPr/>
          <p:nvPr/>
        </p:nvPicPr>
        <p:blipFill>
          <a:blip r:embed="rId5" cstate="print"/>
          <a:srcRect l="5803" t="56655" r="68527" b="5119"/>
          <a:stretch>
            <a:fillRect/>
          </a:stretch>
        </p:blipFill>
        <p:spPr bwMode="auto">
          <a:xfrm>
            <a:off x="714348" y="4714884"/>
            <a:ext cx="1643074" cy="1423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Почистим зубки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4410076" cy="1517648"/>
          </a:xfrm>
        </p:spPr>
        <p:txBody>
          <a:bodyPr/>
          <a:lstStyle/>
          <a:p>
            <a:pPr>
              <a:buNone/>
            </a:pPr>
            <a:r>
              <a:rPr lang="ru-RU" dirty="0"/>
              <a:t>Просыпался рано слон,</a:t>
            </a:r>
          </a:p>
          <a:p>
            <a:pPr>
              <a:buNone/>
            </a:pPr>
            <a:r>
              <a:rPr lang="ru-RU" dirty="0"/>
              <a:t>Чистил зубы утром он.</a:t>
            </a:r>
          </a:p>
        </p:txBody>
      </p:sp>
      <p:pic>
        <p:nvPicPr>
          <p:cNvPr id="4" name="i-main-pic" descr="Картинка 2 из 81347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929066"/>
            <a:ext cx="3009900" cy="225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ЛОпаточка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4267200" cy="266065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Однажды на опушку</a:t>
            </a:r>
          </a:p>
          <a:p>
            <a:pPr>
              <a:buNone/>
            </a:pPr>
            <a:r>
              <a:rPr lang="ru-RU" dirty="0"/>
              <a:t>Пришла к слону лягушка,</a:t>
            </a:r>
          </a:p>
          <a:p>
            <a:pPr>
              <a:buNone/>
            </a:pPr>
            <a:r>
              <a:rPr lang="ru-RU" dirty="0"/>
              <a:t>Весь день они играли:</a:t>
            </a:r>
          </a:p>
          <a:p>
            <a:pPr>
              <a:buNone/>
            </a:pPr>
            <a:r>
              <a:rPr lang="ru-RU" dirty="0"/>
              <a:t>Песок втроем копали.</a:t>
            </a:r>
          </a:p>
          <a:p>
            <a:pPr>
              <a:buNone/>
            </a:pPr>
            <a:r>
              <a:rPr lang="ru-RU" dirty="0"/>
              <a:t>Лопаткой дом построили</a:t>
            </a:r>
          </a:p>
          <a:p>
            <a:pPr>
              <a:buNone/>
            </a:pPr>
            <a:r>
              <a:rPr lang="ru-RU" dirty="0"/>
              <a:t>И праздник там устроили</a:t>
            </a:r>
          </a:p>
        </p:txBody>
      </p:sp>
      <p:pic>
        <p:nvPicPr>
          <p:cNvPr id="6" name="i-main-pic" descr="Картинка 2 из 93795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324746" y="4962534"/>
            <a:ext cx="1538281" cy="1471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-main-pic" descr="Картинка 41 из 31577">
            <a:hlinkClick r:id="rId4" tgtFrame="_blank"/>
          </p:cNvPr>
          <p:cNvPicPr/>
          <p:nvPr/>
        </p:nvPicPr>
        <p:blipFill>
          <a:blip r:embed="rId5" cstate="print"/>
          <a:srcRect l="9006" t="19553" r="38649" b="22067"/>
          <a:stretch>
            <a:fillRect/>
          </a:stretch>
        </p:blipFill>
        <p:spPr bwMode="auto">
          <a:xfrm>
            <a:off x="500034" y="4500570"/>
            <a:ext cx="265747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3 из 12916">
            <a:hlinkClick r:id="rId6" tgtFrame="_blank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4810" y="2285992"/>
            <a:ext cx="41719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Качели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4981580" cy="1517648"/>
          </a:xfrm>
        </p:spPr>
        <p:txBody>
          <a:bodyPr/>
          <a:lstStyle/>
          <a:p>
            <a:pPr>
              <a:buNone/>
            </a:pPr>
            <a:r>
              <a:rPr lang="ru-RU" dirty="0"/>
              <a:t>А слон вверх-вниз качался </a:t>
            </a:r>
          </a:p>
          <a:p>
            <a:pPr>
              <a:buNone/>
            </a:pPr>
            <a:r>
              <a:rPr lang="ru-RU" dirty="0"/>
              <a:t>И на весь лес смеялся</a:t>
            </a:r>
          </a:p>
        </p:txBody>
      </p:sp>
      <p:pic>
        <p:nvPicPr>
          <p:cNvPr id="4" name="i-main-pic" descr="Картинка 46 из 31577">
            <a:hlinkClick r:id="rId2" tgtFrame="_blank"/>
          </p:cNvPr>
          <p:cNvPicPr/>
          <p:nvPr/>
        </p:nvPicPr>
        <p:blipFill>
          <a:blip r:embed="rId3" cstate="print"/>
          <a:srcRect l="8630" t="16201" r="39400" b="23184"/>
          <a:stretch>
            <a:fillRect/>
          </a:stretch>
        </p:blipFill>
        <p:spPr bwMode="auto">
          <a:xfrm>
            <a:off x="500034" y="4071942"/>
            <a:ext cx="26384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4 из 93574">
            <a:hlinkClick r:id="rId4" tgtFrame="_blank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285992"/>
            <a:ext cx="3733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Киска сердится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4624390" cy="20891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А на опушке близко</a:t>
            </a:r>
          </a:p>
          <a:p>
            <a:pPr>
              <a:buNone/>
            </a:pPr>
            <a:r>
              <a:rPr lang="ru-RU" dirty="0"/>
              <a:t>Жила тихоня киска.</a:t>
            </a:r>
          </a:p>
          <a:p>
            <a:pPr>
              <a:buNone/>
            </a:pPr>
            <a:r>
              <a:rPr lang="ru-RU" dirty="0"/>
              <a:t>Киска слоника ругала, </a:t>
            </a:r>
          </a:p>
          <a:p>
            <a:pPr>
              <a:buNone/>
            </a:pPr>
            <a:r>
              <a:rPr lang="ru-RU" dirty="0"/>
              <a:t>Киска спинку выгибала.</a:t>
            </a:r>
          </a:p>
        </p:txBody>
      </p:sp>
      <p:pic>
        <p:nvPicPr>
          <p:cNvPr id="4" name="i-main-pic" descr="Картинка 127 из 23246">
            <a:hlinkClick r:id="rId2" tgtFrame="_blank"/>
          </p:cNvPr>
          <p:cNvPicPr/>
          <p:nvPr/>
        </p:nvPicPr>
        <p:blipFill>
          <a:blip r:embed="rId3" cstate="print"/>
          <a:srcRect l="24390" t="11278" r="20450" b="9524"/>
          <a:stretch>
            <a:fillRect/>
          </a:stretch>
        </p:blipFill>
        <p:spPr bwMode="auto">
          <a:xfrm>
            <a:off x="5286380" y="2214554"/>
            <a:ext cx="3143272" cy="370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g.labirint.ru/images/comments_pic/1124/01labgi0l1308503033.jpg"/>
          <p:cNvPicPr/>
          <p:nvPr/>
        </p:nvPicPr>
        <p:blipFill>
          <a:blip r:embed="rId4" cstate="print"/>
          <a:srcRect l="55888" t="4255" r="5190" b="27660"/>
          <a:stretch>
            <a:fillRect/>
          </a:stretch>
        </p:blipFill>
        <p:spPr bwMode="auto">
          <a:xfrm>
            <a:off x="1714480" y="3786190"/>
            <a:ext cx="18573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</TotalTime>
  <Words>113</Words>
  <Application>Microsoft Office PowerPoint</Application>
  <PresentationFormat>Экран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Franklin Gothic Book</vt:lpstr>
      <vt:lpstr>Franklin Gothic Medium</vt:lpstr>
      <vt:lpstr>Wingdings 2</vt:lpstr>
      <vt:lpstr>Трек</vt:lpstr>
      <vt:lpstr>Комплекс упражнений, вырабатывающий правильный артикуляционный уклад звуков [с]- [с'] - [з] - [з'] - [ц] </vt:lpstr>
      <vt:lpstr>лягушка</vt:lpstr>
      <vt:lpstr>Хоботок</vt:lpstr>
      <vt:lpstr>Почистим зубки</vt:lpstr>
      <vt:lpstr>ЛОпаточка</vt:lpstr>
      <vt:lpstr>Качели</vt:lpstr>
      <vt:lpstr>Киска сердится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 упражнений, вырабатывающий правильный артикуляционный уклад звуков [с]- [с'] - [з] - [з'] - [ц] </dc:title>
  <dc:creator>Озеровы</dc:creator>
  <cp:lastModifiedBy>Олеся Мирзахмедова</cp:lastModifiedBy>
  <cp:revision>7</cp:revision>
  <dcterms:created xsi:type="dcterms:W3CDTF">2011-12-13T05:30:46Z</dcterms:created>
  <dcterms:modified xsi:type="dcterms:W3CDTF">2018-10-14T13:05:48Z</dcterms:modified>
</cp:coreProperties>
</file>