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76" r:id="rId3"/>
    <p:sldId id="278" r:id="rId4"/>
    <p:sldId id="318" r:id="rId5"/>
    <p:sldId id="259" r:id="rId6"/>
    <p:sldId id="260" r:id="rId7"/>
    <p:sldId id="322" r:id="rId8"/>
    <p:sldId id="273" r:id="rId9"/>
    <p:sldId id="308" r:id="rId10"/>
    <p:sldId id="301" r:id="rId11"/>
    <p:sldId id="299" r:id="rId12"/>
    <p:sldId id="290" r:id="rId13"/>
    <p:sldId id="319" r:id="rId14"/>
    <p:sldId id="310" r:id="rId15"/>
    <p:sldId id="321" r:id="rId16"/>
    <p:sldId id="28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Озеровы" initials="О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61" autoAdjust="0"/>
    <p:restoredTop sz="86380" autoAdjust="0"/>
  </p:normalViewPr>
  <p:slideViewPr>
    <p:cSldViewPr>
      <p:cViewPr varScale="1">
        <p:scale>
          <a:sx n="62" d="100"/>
          <a:sy n="62" d="100"/>
        </p:scale>
        <p:origin x="96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918A9-77C7-49C9-B5F6-5C5A0AA559E9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404664"/>
            <a:ext cx="4752528" cy="1080120"/>
          </a:xfrm>
        </p:spPr>
        <p:txBody>
          <a:bodyPr>
            <a:normAutofit fontScale="90000"/>
          </a:bodyPr>
          <a:lstStyle/>
          <a:p>
            <a:r>
              <a:rPr lang="ru-RU" sz="6600" dirty="0">
                <a:solidFill>
                  <a:srgbClr val="FF0000"/>
                </a:solidFill>
                <a:latin typeface="Monotype Corsiva" pitchFamily="66" charset="0"/>
              </a:rPr>
              <a:t>Путешествие </a:t>
            </a:r>
            <a:br>
              <a:rPr lang="ru-RU" sz="6600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6600" dirty="0">
                <a:solidFill>
                  <a:srgbClr val="FF0000"/>
                </a:solidFill>
                <a:latin typeface="Monotype Corsiva" pitchFamily="66" charset="0"/>
              </a:rPr>
              <a:t>по сказкам</a:t>
            </a:r>
          </a:p>
        </p:txBody>
      </p:sp>
    </p:spTree>
    <p:extLst>
      <p:ext uri="{BB962C8B-B14F-4D97-AF65-F5344CB8AC3E}">
        <p14:creationId xmlns:p14="http://schemas.microsoft.com/office/powerpoint/2010/main" val="308500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" y="-28750"/>
            <a:ext cx="9137795" cy="685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88640"/>
            <a:ext cx="5656712" cy="237626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FF0000"/>
                </a:solidFill>
              </a:rPr>
              <a:t> </a:t>
            </a:r>
            <a:r>
              <a:rPr lang="ru-RU" sz="2400" b="1" i="1" dirty="0">
                <a:solidFill>
                  <a:srgbClr val="FF0000"/>
                </a:solidFill>
              </a:rPr>
              <a:t>Из танцзала короля</a:t>
            </a:r>
            <a:br>
              <a:rPr lang="ru-RU" sz="2400" b="1" i="1" dirty="0">
                <a:solidFill>
                  <a:srgbClr val="FF0000"/>
                </a:solidFill>
              </a:rPr>
            </a:br>
            <a:r>
              <a:rPr lang="ru-RU" sz="2400" b="1" i="1" dirty="0">
                <a:solidFill>
                  <a:srgbClr val="FF0000"/>
                </a:solidFill>
              </a:rPr>
              <a:t>Девочка домой бежала,</a:t>
            </a:r>
            <a:br>
              <a:rPr lang="ru-RU" sz="2400" b="1" i="1" dirty="0">
                <a:solidFill>
                  <a:srgbClr val="FF0000"/>
                </a:solidFill>
              </a:rPr>
            </a:br>
            <a:r>
              <a:rPr lang="ru-RU" sz="2400" b="1" i="1" dirty="0">
                <a:solidFill>
                  <a:srgbClr val="FF0000"/>
                </a:solidFill>
              </a:rPr>
              <a:t>Туфельку из хрусталя</a:t>
            </a:r>
            <a:br>
              <a:rPr lang="ru-RU" sz="2400" b="1" i="1" dirty="0">
                <a:solidFill>
                  <a:srgbClr val="FF0000"/>
                </a:solidFill>
              </a:rPr>
            </a:br>
            <a:r>
              <a:rPr lang="ru-RU" sz="2400" b="1" i="1" dirty="0">
                <a:solidFill>
                  <a:srgbClr val="FF0000"/>
                </a:solidFill>
              </a:rPr>
              <a:t>На ступеньках потеряла.</a:t>
            </a:r>
            <a:br>
              <a:rPr lang="ru-RU" sz="2400" b="1" i="1" dirty="0">
                <a:solidFill>
                  <a:srgbClr val="FF0000"/>
                </a:solidFill>
              </a:rPr>
            </a:br>
            <a:r>
              <a:rPr lang="ru-RU" sz="2400" b="1" i="1" dirty="0">
                <a:solidFill>
                  <a:srgbClr val="FF0000"/>
                </a:solidFill>
              </a:rPr>
              <a:t>Тыквой стала вновь карета…</a:t>
            </a:r>
            <a:br>
              <a:rPr lang="ru-RU" sz="2400" b="1" i="1" dirty="0">
                <a:solidFill>
                  <a:srgbClr val="FF0000"/>
                </a:solidFill>
              </a:rPr>
            </a:br>
            <a:r>
              <a:rPr lang="ru-RU" sz="2400" b="1" i="1" dirty="0">
                <a:solidFill>
                  <a:srgbClr val="FF0000"/>
                </a:solidFill>
              </a:rPr>
              <a:t>Кто, скажи, девчушка эта? </a:t>
            </a:r>
            <a:br>
              <a:rPr lang="ru-RU" sz="2000" b="1" i="1" dirty="0">
                <a:solidFill>
                  <a:srgbClr val="FFFF00"/>
                </a:solidFill>
              </a:rPr>
            </a:br>
            <a:endParaRPr lang="ru-RU" sz="2000" b="1" i="1" dirty="0">
              <a:solidFill>
                <a:srgbClr val="FFFF00"/>
              </a:solidFill>
            </a:endParaRPr>
          </a:p>
        </p:txBody>
      </p:sp>
      <p:pic>
        <p:nvPicPr>
          <p:cNvPr id="9" name="Picture 2" descr="I:\домики\Cinderella-Disney-Clip-Art-Animated-ClipArt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420888"/>
            <a:ext cx="3056739" cy="41653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bg1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:\шаблоны сказки\0_2848a_461cfa86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  <a:solidFill>
            <a:srgbClr val="00B050"/>
          </a:solidFill>
        </p:spPr>
        <p:txBody>
          <a:bodyPr>
            <a:noAutofit/>
          </a:bodyPr>
          <a:lstStyle/>
          <a:p>
            <a:pPr algn="r"/>
            <a:r>
              <a:rPr lang="ru-RU" sz="2400" b="1" i="1" dirty="0">
                <a:solidFill>
                  <a:srgbClr val="FFFF00"/>
                </a:solidFill>
              </a:rPr>
              <a:t>Кто-то за кого-то ухватился крепко:</a:t>
            </a:r>
            <a:br>
              <a:rPr lang="ru-RU" sz="2400" b="1" i="1" dirty="0">
                <a:solidFill>
                  <a:srgbClr val="FFFF00"/>
                </a:solidFill>
              </a:rPr>
            </a:br>
            <a:r>
              <a:rPr lang="ru-RU" sz="2400" b="1" i="1" dirty="0">
                <a:solidFill>
                  <a:srgbClr val="FFFF00"/>
                </a:solidFill>
              </a:rPr>
              <a:t>Ох, никак не вытянуть! Ох, засела крепко!</a:t>
            </a:r>
            <a:br>
              <a:rPr lang="ru-RU" sz="2400" b="1" i="1" dirty="0">
                <a:solidFill>
                  <a:srgbClr val="FFFF00"/>
                </a:solidFill>
              </a:rPr>
            </a:br>
            <a:r>
              <a:rPr lang="ru-RU" sz="2400" b="1" i="1" dirty="0">
                <a:solidFill>
                  <a:srgbClr val="FFFF00"/>
                </a:solidFill>
              </a:rPr>
              <a:t>Мышка, бабка, внучка – все сюда бегут.</a:t>
            </a:r>
            <a:br>
              <a:rPr lang="ru-RU" sz="2400" b="1" i="1" dirty="0">
                <a:solidFill>
                  <a:srgbClr val="FFFF00"/>
                </a:solidFill>
              </a:rPr>
            </a:br>
            <a:r>
              <a:rPr lang="ru-RU" sz="2400" b="1" i="1" dirty="0">
                <a:solidFill>
                  <a:srgbClr val="FFFF00"/>
                </a:solidFill>
              </a:rPr>
              <a:t>Победил упрямицу дружный общий труд!</a:t>
            </a:r>
            <a:br>
              <a:rPr lang="ru-RU" sz="2400" b="1" i="1" dirty="0">
                <a:solidFill>
                  <a:srgbClr val="FFFF00"/>
                </a:solidFill>
              </a:rPr>
            </a:br>
            <a:r>
              <a:rPr lang="ru-RU" sz="2400" b="1" i="1" dirty="0">
                <a:solidFill>
                  <a:srgbClr val="FFFF00"/>
                </a:solidFill>
              </a:rPr>
              <a:t>Кто засел так крепко и держался цепко?</a:t>
            </a:r>
            <a:br>
              <a:rPr lang="ru-RU" sz="2400" b="1" i="1" dirty="0">
                <a:solidFill>
                  <a:srgbClr val="FFFF00"/>
                </a:solidFill>
              </a:rPr>
            </a:br>
            <a:r>
              <a:rPr lang="ru-RU" sz="2400" b="1" i="1" dirty="0">
                <a:solidFill>
                  <a:srgbClr val="FFFF00"/>
                </a:solidFill>
              </a:rPr>
              <a:t>Это наша …</a:t>
            </a:r>
            <a:br>
              <a:rPr lang="ru-RU" sz="2400" b="1" i="1" dirty="0">
                <a:solidFill>
                  <a:srgbClr val="FFFF00"/>
                </a:solidFill>
              </a:rPr>
            </a:br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4" name="Picture 5" descr="G:\сказки\x_7f281fc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-2258"/>
          <a:stretch>
            <a:fillRect/>
          </a:stretch>
        </p:blipFill>
        <p:spPr bwMode="auto">
          <a:xfrm>
            <a:off x="1643042" y="2071678"/>
            <a:ext cx="5076000" cy="4568400"/>
          </a:xfrm>
          <a:prstGeom prst="rect">
            <a:avLst/>
          </a:prstGeom>
          <a:noFill/>
        </p:spPr>
      </p:pic>
      <p:pic>
        <p:nvPicPr>
          <p:cNvPr id="6" name="Picture 2" descr="G:\сказки\0_534c6_d5f14a3f_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60648"/>
            <a:ext cx="3217090" cy="21431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72122" cy="2650306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algn="l"/>
            <a:r>
              <a:rPr lang="ru-RU" sz="2400" b="1" i="1" dirty="0">
                <a:solidFill>
                  <a:srgbClr val="FFFF00"/>
                </a:solidFill>
              </a:rPr>
              <a:t>Знайте, этого плутишку </a:t>
            </a:r>
            <a:br>
              <a:rPr lang="ru-RU" sz="2400" b="1" i="1" dirty="0">
                <a:solidFill>
                  <a:srgbClr val="FFFF00"/>
                </a:solidFill>
              </a:rPr>
            </a:br>
            <a:r>
              <a:rPr lang="ru-RU" sz="2400" b="1" i="1" dirty="0">
                <a:solidFill>
                  <a:srgbClr val="FFFF00"/>
                </a:solidFill>
              </a:rPr>
              <a:t>Никому не обхитрить:</a:t>
            </a:r>
            <a:br>
              <a:rPr lang="ru-RU" sz="2400" b="1" i="1" dirty="0">
                <a:solidFill>
                  <a:srgbClr val="FFFF00"/>
                </a:solidFill>
              </a:rPr>
            </a:br>
            <a:r>
              <a:rPr lang="ru-RU" sz="2400" b="1" i="1" dirty="0">
                <a:solidFill>
                  <a:srgbClr val="FFFF00"/>
                </a:solidFill>
              </a:rPr>
              <a:t>Людоеда, словно мышку, </a:t>
            </a:r>
            <a:br>
              <a:rPr lang="ru-RU" sz="2400" b="1" i="1" dirty="0">
                <a:solidFill>
                  <a:srgbClr val="FFFF00"/>
                </a:solidFill>
              </a:rPr>
            </a:br>
            <a:r>
              <a:rPr lang="ru-RU" sz="2400" b="1" i="1" dirty="0">
                <a:solidFill>
                  <a:srgbClr val="FFFF00"/>
                </a:solidFill>
              </a:rPr>
              <a:t>Умудрился проглотить!</a:t>
            </a:r>
            <a:br>
              <a:rPr lang="ru-RU" sz="2400" b="1" i="1" dirty="0">
                <a:solidFill>
                  <a:srgbClr val="FFFF00"/>
                </a:solidFill>
              </a:rPr>
            </a:br>
            <a:r>
              <a:rPr lang="ru-RU" sz="2400" b="1" i="1" dirty="0">
                <a:solidFill>
                  <a:srgbClr val="FFFF00"/>
                </a:solidFill>
              </a:rPr>
              <a:t>И шпоры звенят у него на ногах, </a:t>
            </a:r>
            <a:br>
              <a:rPr lang="ru-RU" sz="2400" b="1" i="1" dirty="0">
                <a:solidFill>
                  <a:srgbClr val="FFFF00"/>
                </a:solidFill>
              </a:rPr>
            </a:br>
            <a:r>
              <a:rPr lang="ru-RU" sz="2400" b="1" i="1" dirty="0">
                <a:solidFill>
                  <a:srgbClr val="FFFF00"/>
                </a:solidFill>
              </a:rPr>
              <a:t>Скажите мне, </a:t>
            </a:r>
            <a:r>
              <a:rPr lang="ru-RU" sz="2800" b="1" i="1" dirty="0">
                <a:solidFill>
                  <a:srgbClr val="FFFF00"/>
                </a:solidFill>
              </a:rPr>
              <a:t>кто</a:t>
            </a:r>
            <a:r>
              <a:rPr lang="ru-RU" sz="2400" b="1" i="1" dirty="0">
                <a:solidFill>
                  <a:srgbClr val="FFFF00"/>
                </a:solidFill>
              </a:rPr>
              <a:t> это?...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5" name="Picture 2" descr="G:\сказки\0_877a0_18f0031_L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628" y="2242648"/>
            <a:ext cx="3884106" cy="4364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357166"/>
            <a:ext cx="4948582" cy="2207738"/>
          </a:xfrm>
        </p:spPr>
        <p:txBody>
          <a:bodyPr>
            <a:noAutofit/>
          </a:bodyPr>
          <a:lstStyle/>
          <a:p>
            <a:pPr algn="r"/>
            <a:r>
              <a:rPr lang="ru-RU" sz="2400" b="1" i="1" dirty="0"/>
              <a:t>Теперь ещё одна подсказка:</a:t>
            </a:r>
            <a:br>
              <a:rPr lang="ru-RU" sz="2400" b="1" i="1" dirty="0"/>
            </a:br>
            <a:r>
              <a:rPr lang="ru-RU" sz="2400" b="1" i="1" dirty="0"/>
              <a:t>Она – животное из сказки,</a:t>
            </a:r>
            <a:br>
              <a:rPr lang="ru-RU" sz="2400" b="1" i="1" dirty="0"/>
            </a:br>
            <a:r>
              <a:rPr lang="ru-RU" sz="2400" b="1" i="1" dirty="0"/>
              <a:t>Где чуть не скушал волк-злодей</a:t>
            </a:r>
            <a:br>
              <a:rPr lang="ru-RU" sz="2400" b="1" i="1" dirty="0"/>
            </a:br>
            <a:r>
              <a:rPr lang="ru-RU" sz="2400" b="1" i="1" dirty="0"/>
              <a:t>Всех семерых её детей.</a:t>
            </a:r>
            <a:br>
              <a:rPr lang="ru-RU" sz="2400" b="1" i="1" dirty="0"/>
            </a:br>
            <a:br>
              <a:rPr lang="ru-RU" sz="2400" b="1" i="1" dirty="0"/>
            </a:br>
            <a:endParaRPr lang="ru-RU" sz="2400" b="1" i="1" dirty="0"/>
          </a:p>
        </p:txBody>
      </p:sp>
      <p:pic>
        <p:nvPicPr>
          <p:cNvPr id="5" name="Picture 5" descr="G:\сказки\0_87797_4616df7b_XL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23928" y="2143116"/>
            <a:ext cx="2928958" cy="45078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chemeClr val="bg1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сказки\0_534c6_d5f14a3f_L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3000396" cy="19987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500042"/>
            <a:ext cx="4392488" cy="1992854"/>
          </a:xfrm>
        </p:spPr>
        <p:txBody>
          <a:bodyPr>
            <a:noAutofit/>
          </a:bodyPr>
          <a:lstStyle/>
          <a:p>
            <a:pPr algn="l"/>
            <a:r>
              <a:rPr lang="ru-RU" sz="2800" b="1" i="1" dirty="0"/>
              <a:t>Лечит маленьких детей, </a:t>
            </a:r>
            <a:br>
              <a:rPr lang="ru-RU" sz="2800" b="1" i="1" dirty="0"/>
            </a:br>
            <a:r>
              <a:rPr lang="ru-RU" sz="2800" b="1" i="1" dirty="0"/>
              <a:t>Лечит птичек и зверей, </a:t>
            </a:r>
            <a:br>
              <a:rPr lang="ru-RU" sz="2800" b="1" i="1" dirty="0"/>
            </a:br>
            <a:r>
              <a:rPr lang="ru-RU" sz="2800" b="1" i="1" dirty="0"/>
              <a:t>Сквозь очки свои глядит </a:t>
            </a:r>
            <a:br>
              <a:rPr lang="ru-RU" sz="2800" b="1" i="1" dirty="0"/>
            </a:br>
            <a:r>
              <a:rPr lang="ru-RU" sz="2800" b="1" i="1" dirty="0"/>
              <a:t>Добрый доктор… </a:t>
            </a:r>
            <a:br>
              <a:rPr lang="ru-RU" sz="2800" b="1" i="1" dirty="0"/>
            </a:br>
            <a:r>
              <a:rPr lang="ru-RU" sz="2800" b="1" i="1" dirty="0"/>
              <a:t> 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10" name="Picture 3" descr="G:\сказки\Ajbol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3021" y="2016461"/>
            <a:ext cx="3148689" cy="4429156"/>
          </a:xfrm>
          <a:prstGeom prst="rect">
            <a:avLst/>
          </a:prstGeom>
          <a:noFill/>
        </p:spPr>
      </p:pic>
      <p:pic>
        <p:nvPicPr>
          <p:cNvPr id="6" name="Picture 3" descr="I:\домики\0_53501_6099a33c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44162"/>
            <a:ext cx="4000496" cy="6513838"/>
          </a:xfrm>
          <a:prstGeom prst="rect">
            <a:avLst/>
          </a:prstGeom>
          <a:noFill/>
        </p:spPr>
      </p:pic>
      <p:pic>
        <p:nvPicPr>
          <p:cNvPr id="20484" name="Picture 4" descr="I:\домики\63370487_1283115028_38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071670" y="4071942"/>
            <a:ext cx="1969055" cy="2643206"/>
          </a:xfrm>
          <a:prstGeom prst="rect">
            <a:avLst/>
          </a:prstGeom>
          <a:noFill/>
        </p:spPr>
      </p:pic>
      <p:pic>
        <p:nvPicPr>
          <p:cNvPr id="20485" name="Picture 5" descr="I:\домики\63370513_1283115216_52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0" y="3429000"/>
            <a:ext cx="2214546" cy="2429060"/>
          </a:xfrm>
          <a:prstGeom prst="rect">
            <a:avLst/>
          </a:prstGeom>
          <a:noFill/>
        </p:spPr>
      </p:pic>
      <p:pic>
        <p:nvPicPr>
          <p:cNvPr id="20486" name="Picture 6" descr="I:\домики\0_50734_186882ec_XXXL.jpg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5638890"/>
            <a:ext cx="2403572" cy="12191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:\сказки\4a7d9b47ae3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941168"/>
            <a:ext cx="8542712" cy="1916832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i="1" dirty="0"/>
              <a:t>Толстяк живет на крыше, </a:t>
            </a:r>
            <a:br>
              <a:rPr lang="ru-RU" sz="3600" b="1" i="1" dirty="0"/>
            </a:br>
            <a:r>
              <a:rPr lang="ru-RU" sz="3600" b="1" i="1" dirty="0"/>
              <a:t>Летает он всех выше. </a:t>
            </a:r>
            <a:br>
              <a:rPr lang="ru-RU" sz="2000" b="1" i="1" dirty="0"/>
            </a:br>
            <a:br>
              <a:rPr lang="ru-RU" sz="2000" dirty="0"/>
            </a:br>
            <a:br>
              <a:rPr lang="ru-RU" sz="2000" dirty="0"/>
            </a:br>
            <a:endParaRPr lang="ru-RU" sz="2000" dirty="0"/>
          </a:p>
        </p:txBody>
      </p:sp>
      <p:pic>
        <p:nvPicPr>
          <p:cNvPr id="5" name="Picture 2" descr="I:\домики\d319022541e53c7834fc2465f66e4bd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-99392"/>
            <a:ext cx="3578778" cy="324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83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Шаблоны-новое\0_6382c_e650ec0a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57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500042"/>
            <a:ext cx="5526356" cy="2784942"/>
          </a:xfrm>
        </p:spPr>
        <p:txBody>
          <a:bodyPr>
            <a:normAutofit fontScale="90000"/>
          </a:bodyPr>
          <a:lstStyle/>
          <a:p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Свой дом зимою, в холода</a:t>
            </a:r>
            <a:b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Она слепила изо льда.</a:t>
            </a:r>
            <a:b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Но дом стоял прекрасно в стужу,</a:t>
            </a:r>
            <a:b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Весной же превратился в лужу.</a:t>
            </a:r>
            <a:b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Дом лубяной построил Зайка.</a:t>
            </a:r>
            <a:b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Теперь, читатель, вспоминай-ка,</a:t>
            </a:r>
            <a:b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Кого прогнал Петух в леса?</a:t>
            </a:r>
            <a:b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Кто Зайца обманул? ...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6" name="Picture 2" descr="J:\сказки\0_5d7b4_4db091cf_M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929058" cy="483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G:\сказки\0_5d7ff_ab0a98f_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04650" y="3249823"/>
            <a:ext cx="3620567" cy="3643338"/>
          </a:xfrm>
          <a:prstGeom prst="rect">
            <a:avLst/>
          </a:prstGeom>
          <a:noFill/>
        </p:spPr>
      </p:pic>
      <p:pic>
        <p:nvPicPr>
          <p:cNvPr id="21507" name="Picture 3" descr="G:\сказки\0_534cf_7d351894_L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20322995">
            <a:off x="276404" y="259680"/>
            <a:ext cx="1779823" cy="1857388"/>
          </a:xfrm>
          <a:prstGeom prst="rect">
            <a:avLst/>
          </a:prstGeom>
          <a:noFill/>
        </p:spPr>
      </p:pic>
      <p:pic>
        <p:nvPicPr>
          <p:cNvPr id="21508" name="Picture 4" descr="G:\сказки\0_72ab9_a184d2f3_L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115616" y="3933056"/>
            <a:ext cx="2746372" cy="2746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J:\сказки\bg00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14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700" b="1" i="1" dirty="0">
                <a:solidFill>
                  <a:srgbClr val="FFFF00"/>
                </a:solidFill>
              </a:rPr>
              <a:t>Стрела молодца угодила в болото,</a:t>
            </a:r>
            <a:br>
              <a:rPr lang="ru-RU" sz="2700" b="1" i="1" dirty="0">
                <a:solidFill>
                  <a:srgbClr val="FFFF00"/>
                </a:solidFill>
              </a:rPr>
            </a:br>
            <a:r>
              <a:rPr lang="ru-RU" sz="2700" b="1" i="1" dirty="0">
                <a:solidFill>
                  <a:srgbClr val="FFFF00"/>
                </a:solidFill>
              </a:rPr>
              <a:t>Ну где же невеста? Жениться охота!</a:t>
            </a:r>
            <a:br>
              <a:rPr lang="ru-RU" sz="2700" b="1" i="1" dirty="0">
                <a:solidFill>
                  <a:srgbClr val="FFFF00"/>
                </a:solidFill>
              </a:rPr>
            </a:br>
            <a:r>
              <a:rPr lang="ru-RU" sz="2700" b="1" i="1" dirty="0">
                <a:solidFill>
                  <a:srgbClr val="FFFF00"/>
                </a:solidFill>
              </a:rPr>
              <a:t>А вот и невеста, глаза на макушке.</a:t>
            </a:r>
            <a:br>
              <a:rPr lang="ru-RU" sz="2700" b="1" i="1" dirty="0">
                <a:solidFill>
                  <a:srgbClr val="FFFF00"/>
                </a:solidFill>
              </a:rPr>
            </a:br>
            <a:r>
              <a:rPr lang="ru-RU" sz="2700" b="1" i="1" dirty="0">
                <a:solidFill>
                  <a:srgbClr val="FFFF00"/>
                </a:solidFill>
              </a:rPr>
              <a:t>Невесту зовут…</a:t>
            </a:r>
            <a:br>
              <a:rPr lang="ru-RU" sz="1800" b="1" i="1" dirty="0">
                <a:solidFill>
                  <a:srgbClr val="FFFF00"/>
                </a:solidFill>
              </a:rPr>
            </a:br>
            <a:endParaRPr lang="ru-RU" sz="1800" b="1" i="1" dirty="0">
              <a:solidFill>
                <a:srgbClr val="FFFF00"/>
              </a:solidFill>
            </a:endParaRPr>
          </a:p>
        </p:txBody>
      </p:sp>
      <p:pic>
        <p:nvPicPr>
          <p:cNvPr id="16386" name="Picture 2" descr="I:\домики\70938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22857">
            <a:off x="2151275" y="1680641"/>
            <a:ext cx="3579802" cy="45631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231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5472608" cy="2232248"/>
          </a:xfrm>
        </p:spPr>
        <p:txBody>
          <a:bodyPr>
            <a:noAutofit/>
          </a:bodyPr>
          <a:lstStyle/>
          <a:p>
            <a:pPr algn="l"/>
            <a:r>
              <a:rPr lang="ru-RU" sz="2800" b="1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Ему надоело</a:t>
            </a:r>
            <a:br>
              <a:rPr lang="ru-RU" sz="2800" b="1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ru-RU" sz="2800" b="1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Сидеть на окошке</a:t>
            </a:r>
            <a:br>
              <a:rPr lang="ru-RU" sz="2800" b="1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ru-RU" sz="2800" b="1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И он покатился</a:t>
            </a:r>
            <a:br>
              <a:rPr lang="ru-RU" sz="2800" b="1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ru-RU" sz="2800" b="1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В лес по дорожке.</a:t>
            </a:r>
            <a:br>
              <a:rPr lang="ru-RU" sz="2000" b="1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br>
              <a:rPr lang="ru-RU" sz="2000" b="1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endParaRPr lang="ru-RU" sz="2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2292" name="Picture 4" descr="Изобр по Колобок Клипар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077072"/>
            <a:ext cx="2414414" cy="24902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461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-4.44444E-6 C 0.1486 -0.01713 0.29721 -0.03403 0.27673 -0.06875 C 0.25624 -0.10347 -0.08351 -0.17037 -0.12327 -0.2088 C -0.16303 -0.24722 0.03055 -0.27616 0.03836 -0.3 C 0.04617 -0.32384 -0.05747 -0.34259 -0.07657 -0.35116 " pathEditMode="relative" ptsTypes="aaaaA">
                                      <p:cBhvr>
                                        <p:cTn id="1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сказки\0_6eaa6_c3513e45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81" y="-75729"/>
            <a:ext cx="91490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32" y="476672"/>
            <a:ext cx="8229600" cy="1143000"/>
          </a:xfrm>
        </p:spPr>
        <p:txBody>
          <a:bodyPr>
            <a:noAutofit/>
          </a:bodyPr>
          <a:lstStyle/>
          <a:p>
            <a:br>
              <a:rPr lang="ru-RU" sz="2000" b="1" i="1" dirty="0">
                <a:solidFill>
                  <a:srgbClr val="FFFF00"/>
                </a:solidFill>
              </a:rPr>
            </a:br>
            <a:endParaRPr lang="ru-RU" sz="2000" b="1" i="1" dirty="0">
              <a:solidFill>
                <a:srgbClr val="FFFF00"/>
              </a:solidFill>
            </a:endParaRPr>
          </a:p>
        </p:txBody>
      </p:sp>
      <p:pic>
        <p:nvPicPr>
          <p:cNvPr id="6" name="Picture 3" descr="G:\сказки\0_8779c_2aca1ada_L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412776"/>
            <a:ext cx="4000528" cy="51420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7504" y="116632"/>
            <a:ext cx="6840760" cy="18158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FFFF00"/>
                </a:solidFill>
              </a:rPr>
              <a:t>Это знают даже первоклашки,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Что есть друг большой у Чебурашки,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Под гармошку песни он поёт.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Имя друга каждый назовёт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49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Шаблоны-новое\0_6382e_b4f28095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46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2146250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0070C0"/>
                </a:solidFill>
              </a:rPr>
              <a:t>Дед и баба вместе жили,</a:t>
            </a:r>
            <a:br>
              <a:rPr lang="ru-RU" sz="2400" b="1" i="1" dirty="0">
                <a:solidFill>
                  <a:srgbClr val="0070C0"/>
                </a:solidFill>
              </a:rPr>
            </a:br>
            <a:r>
              <a:rPr lang="ru-RU" sz="2400" b="1" i="1" dirty="0">
                <a:solidFill>
                  <a:srgbClr val="0070C0"/>
                </a:solidFill>
              </a:rPr>
              <a:t>Дочку из снежка слепили,</a:t>
            </a:r>
            <a:br>
              <a:rPr lang="ru-RU" sz="2400" b="1" i="1" dirty="0">
                <a:solidFill>
                  <a:srgbClr val="0070C0"/>
                </a:solidFill>
              </a:rPr>
            </a:br>
            <a:r>
              <a:rPr lang="ru-RU" sz="2400" b="1" i="1" dirty="0">
                <a:solidFill>
                  <a:srgbClr val="0070C0"/>
                </a:solidFill>
              </a:rPr>
              <a:t>Но костра горячий жар</a:t>
            </a:r>
            <a:br>
              <a:rPr lang="ru-RU" sz="2400" b="1" i="1" dirty="0">
                <a:solidFill>
                  <a:srgbClr val="0070C0"/>
                </a:solidFill>
              </a:rPr>
            </a:br>
            <a:r>
              <a:rPr lang="ru-RU" sz="2400" b="1" i="1" dirty="0">
                <a:solidFill>
                  <a:srgbClr val="0070C0"/>
                </a:solidFill>
              </a:rPr>
              <a:t>Превратил девчурку в пар.</a:t>
            </a:r>
            <a:br>
              <a:rPr lang="ru-RU" sz="2400" b="1" i="1" dirty="0">
                <a:solidFill>
                  <a:srgbClr val="0070C0"/>
                </a:solidFill>
              </a:rPr>
            </a:br>
            <a:r>
              <a:rPr lang="ru-RU" sz="2400" b="1" i="1" dirty="0">
                <a:solidFill>
                  <a:srgbClr val="0070C0"/>
                </a:solidFill>
              </a:rPr>
              <a:t>Дед и бабушка в печали.</a:t>
            </a:r>
            <a:br>
              <a:rPr lang="ru-RU" sz="2400" b="1" i="1" dirty="0">
                <a:solidFill>
                  <a:srgbClr val="0070C0"/>
                </a:solidFill>
              </a:rPr>
            </a:br>
            <a:r>
              <a:rPr lang="ru-RU" sz="2400" b="1" i="1" dirty="0">
                <a:solidFill>
                  <a:srgbClr val="0070C0"/>
                </a:solidFill>
              </a:rPr>
              <a:t>Как же девочку ту звали?</a:t>
            </a:r>
          </a:p>
        </p:txBody>
      </p:sp>
      <p:pic>
        <p:nvPicPr>
          <p:cNvPr id="5" name="Picture 4" descr="C:\Users\User\Desktop\yjd ujl\a54f9955810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864276"/>
            <a:ext cx="2571768" cy="49937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8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07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97874"/>
            <a:ext cx="4449106" cy="436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214290"/>
            <a:ext cx="60121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FFFF00"/>
                </a:solidFill>
              </a:rPr>
              <a:t>В шапочке я красной,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Пирожки в корзинке.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Вот шагаю к бабушке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По лесной тропинке.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Если встречу Волка,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Я не зареву,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Я тогда охотников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Громко позову.</a:t>
            </a:r>
            <a:br>
              <a:rPr lang="ru-RU" b="1" i="1" dirty="0">
                <a:solidFill>
                  <a:srgbClr val="FFFF00"/>
                </a:solidFill>
              </a:rPr>
            </a:br>
            <a:br>
              <a:rPr lang="ru-RU" b="1" i="1" dirty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J:\сказки\96e31a2e5b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152" y="-1"/>
            <a:ext cx="9179151" cy="688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I:\сказки\0_6fabb_1078cf7c_XL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90934" y="1988840"/>
            <a:ext cx="7072663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60648"/>
            <a:ext cx="6048671" cy="38164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FFFF00"/>
                </a:solidFill>
              </a:rPr>
              <a:t>Носик круглый, пятачком,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Им в земле удобно рыться,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Хвостик маленький крючком,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Вместо туфелек — копытца.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Трое их — и до чего же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Братья дружные похожи.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Отгадайте без подсказки,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Кто герои этой сказки? </a:t>
            </a:r>
            <a:br>
              <a:rPr lang="ru-RU" b="1" i="1" dirty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43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00B050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2784372"/>
          </a:xfrm>
        </p:spPr>
        <p:txBody>
          <a:bodyPr>
            <a:noAutofit/>
          </a:bodyPr>
          <a:lstStyle/>
          <a:p>
            <a:pPr algn="l"/>
            <a:r>
              <a:rPr lang="ru-RU" sz="2800" b="1" i="1" dirty="0">
                <a:solidFill>
                  <a:srgbClr val="002060"/>
                </a:solidFill>
              </a:rPr>
              <a:t>Эту как зовут старушку?</a:t>
            </a:r>
            <a:br>
              <a:rPr lang="ru-RU" sz="2800" b="1" i="1" dirty="0">
                <a:solidFill>
                  <a:srgbClr val="002060"/>
                </a:solidFill>
              </a:rPr>
            </a:br>
            <a:r>
              <a:rPr lang="ru-RU" sz="2800" b="1" i="1" dirty="0">
                <a:solidFill>
                  <a:srgbClr val="002060"/>
                </a:solidFill>
              </a:rPr>
              <a:t>Просит бабушка избушку:</a:t>
            </a:r>
            <a:br>
              <a:rPr lang="ru-RU" sz="2800" b="1" i="1" dirty="0">
                <a:solidFill>
                  <a:srgbClr val="002060"/>
                </a:solidFill>
              </a:rPr>
            </a:br>
            <a:r>
              <a:rPr lang="ru-RU" sz="2800" b="1" i="1" dirty="0">
                <a:solidFill>
                  <a:srgbClr val="002060"/>
                </a:solidFill>
              </a:rPr>
              <a:t>«Разверни-ка свой фасад:</a:t>
            </a:r>
            <a:br>
              <a:rPr lang="ru-RU" sz="2800" b="1" i="1" dirty="0">
                <a:solidFill>
                  <a:srgbClr val="002060"/>
                </a:solidFill>
              </a:rPr>
            </a:br>
            <a:r>
              <a:rPr lang="ru-RU" sz="2800" b="1" i="1" dirty="0">
                <a:solidFill>
                  <a:srgbClr val="002060"/>
                </a:solidFill>
              </a:rPr>
              <a:t>Ко мне — перед, к лесу — зад!»</a:t>
            </a:r>
            <a:br>
              <a:rPr lang="ru-RU" sz="2800" b="1" i="1" dirty="0">
                <a:solidFill>
                  <a:srgbClr val="002060"/>
                </a:solidFill>
              </a:rPr>
            </a:br>
            <a:r>
              <a:rPr lang="ru-RU" sz="2800" b="1" i="1" dirty="0">
                <a:solidFill>
                  <a:srgbClr val="002060"/>
                </a:solidFill>
              </a:rPr>
              <a:t>Топнет костяной ногой.</a:t>
            </a:r>
            <a:br>
              <a:rPr lang="ru-RU" sz="2800" b="1" i="1" dirty="0">
                <a:solidFill>
                  <a:srgbClr val="002060"/>
                </a:solidFill>
              </a:rPr>
            </a:br>
            <a:r>
              <a:rPr lang="ru-RU" sz="2800" b="1" i="1" dirty="0">
                <a:solidFill>
                  <a:srgbClr val="002060"/>
                </a:solidFill>
              </a:rPr>
              <a:t>Звать </a:t>
            </a:r>
            <a:r>
              <a:rPr lang="ru-RU" sz="2800" b="1" i="1" dirty="0" err="1">
                <a:solidFill>
                  <a:srgbClr val="002060"/>
                </a:solidFill>
              </a:rPr>
              <a:t>бабулечку</a:t>
            </a:r>
            <a:r>
              <a:rPr lang="ru-RU" sz="2800" b="1" i="1" dirty="0">
                <a:solidFill>
                  <a:srgbClr val="002060"/>
                </a:solidFill>
              </a:rPr>
              <a:t> ....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" name="Picture 2" descr="I:\картинки\анимашки\бабки ежки\Новая папка\16309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277" y="257987"/>
            <a:ext cx="3596683" cy="414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G:\сказки\4abd6ad8535d5114b4c57f71c5ad1d2f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7686" y="5357826"/>
            <a:ext cx="1714512" cy="1145294"/>
          </a:xfrm>
          <a:prstGeom prst="rect">
            <a:avLst/>
          </a:prstGeom>
          <a:noFill/>
        </p:spPr>
      </p:pic>
      <p:pic>
        <p:nvPicPr>
          <p:cNvPr id="9" name="Picture 3" descr="I:\сказки\c97254b13f0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118758"/>
            <a:ext cx="3456384" cy="373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G:\сказки\0_72ab6_7e01a72d_L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715140" y="4429132"/>
            <a:ext cx="1857388" cy="1857388"/>
          </a:xfrm>
          <a:prstGeom prst="rect">
            <a:avLst/>
          </a:prstGeom>
          <a:noFill/>
        </p:spPr>
      </p:pic>
      <p:pic>
        <p:nvPicPr>
          <p:cNvPr id="11" name="Picture 6" descr="I:\домики\0_50734_186882ec_XXXL.jpg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429388" y="5638890"/>
            <a:ext cx="2403572" cy="12191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J:\сказки\bg02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-13260"/>
            <a:ext cx="9144000" cy="685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620688"/>
            <a:ext cx="5709320" cy="2664296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ru-RU" sz="2800" b="1" i="1" dirty="0">
                <a:solidFill>
                  <a:srgbClr val="FFFF00"/>
                </a:solidFill>
              </a:rPr>
              <a:t>У отца есть мальчик странный,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Необычный, деревянный,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На земле и под водой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Ищет ключик золотой,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Всюду нос сует свой длинный… </a:t>
            </a:r>
            <a:br>
              <a:rPr lang="ru-RU" sz="2800" b="1" i="1" dirty="0">
                <a:solidFill>
                  <a:srgbClr val="FFFF00"/>
                </a:solidFill>
              </a:rPr>
            </a:br>
            <a:r>
              <a:rPr lang="ru-RU" sz="2800" b="1" i="1" dirty="0">
                <a:solidFill>
                  <a:srgbClr val="FFFF00"/>
                </a:solidFill>
              </a:rPr>
              <a:t>Кто же это? </a:t>
            </a:r>
            <a:br>
              <a:rPr lang="ru-RU" sz="2800" b="1" i="1" dirty="0">
                <a:solidFill>
                  <a:srgbClr val="FFFF00"/>
                </a:solidFill>
              </a:rPr>
            </a:br>
            <a:endParaRPr lang="ru-RU" sz="2000" b="1" i="1" dirty="0">
              <a:solidFill>
                <a:srgbClr val="FFFF00"/>
              </a:solidFill>
            </a:endParaRPr>
          </a:p>
        </p:txBody>
      </p:sp>
      <p:pic>
        <p:nvPicPr>
          <p:cNvPr id="5" name="Picture 3" descr="G:\сказки\feb29727c1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268760"/>
            <a:ext cx="4714908" cy="5893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71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Monotype Corsiva</vt:lpstr>
      <vt:lpstr>Тема Office</vt:lpstr>
      <vt:lpstr>Путешествие  по сказкам</vt:lpstr>
      <vt:lpstr> Из танцзала короля Девочка домой бежала, Туфельку из хрусталя На ступеньках потеряла. Тыквой стала вновь карета… Кто, скажи, девчушка эта?  </vt:lpstr>
      <vt:lpstr>Кто-то за кого-то ухватился крепко: Ох, никак не вытянуть! Ох, засела крепко! Мышка, бабка, внучка – все сюда бегут. Победил упрямицу дружный общий труд! Кто засел так крепко и держался цепко? Это наша … </vt:lpstr>
      <vt:lpstr>Знайте, этого плутишку  Никому не обхитрить: Людоеда, словно мышку,  Умудрился проглотить! И шпоры звенят у него на ногах,  Скажите мне, кто это?...</vt:lpstr>
      <vt:lpstr>Теперь ещё одна подсказка: Она – животное из сказки, Где чуть не скушал волк-злодей Всех семерых её детей.  </vt:lpstr>
      <vt:lpstr>Лечит маленьких детей,  Лечит птичек и зверей,  Сквозь очки свои глядит  Добрый доктор…    </vt:lpstr>
      <vt:lpstr>Толстяк живет на крыше,  Летает он всех выше.    </vt:lpstr>
      <vt:lpstr>Свой дом зимою, в холода Она слепила изо льда. Но дом стоял прекрасно в стужу, Весной же превратился в лужу. Дом лубяной построил Зайка. Теперь, читатель, вспоминай-ка, Кого прогнал Петух в леса? Кто Зайца обманул? ... </vt:lpstr>
      <vt:lpstr>Стрела молодца угодила в болото, Ну где же невеста? Жениться охота! А вот и невеста, глаза на макушке. Невесту зовут… </vt:lpstr>
      <vt:lpstr>Ему надоело Сидеть на окошке И он покатился В лес по дорожке.  </vt:lpstr>
      <vt:lpstr> </vt:lpstr>
      <vt:lpstr>Дед и баба вместе жили, Дочку из снежка слепили, Но костра горячий жар Превратил девчурку в пар. Дед и бабушка в печали. Как же девочку ту звали?</vt:lpstr>
      <vt:lpstr>Презентация PowerPoint</vt:lpstr>
      <vt:lpstr>Презентация PowerPoint</vt:lpstr>
      <vt:lpstr>Эту как зовут старушку? Просит бабушка избушку: «Разверни-ка свой фасад: Ко мне — перед, к лесу — зад!» Топнет костяной ногой. Звать бабулечку ....</vt:lpstr>
      <vt:lpstr>У отца есть мальчик странный,  Необычный, деревянный,  На земле и под водой  Ищет ключик золотой,  Всюду нос сует свой длинный…  Кто же это?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Олеся Мирзахмедова</cp:lastModifiedBy>
  <cp:revision>96</cp:revision>
  <dcterms:created xsi:type="dcterms:W3CDTF">2012-04-22T11:56:02Z</dcterms:created>
  <dcterms:modified xsi:type="dcterms:W3CDTF">2018-10-14T13:08:14Z</dcterms:modified>
</cp:coreProperties>
</file>