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>
        <p:scale>
          <a:sx n="66" d="100"/>
          <a:sy n="66" d="100"/>
        </p:scale>
        <p:origin x="-2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E5D08-BC24-4C8C-9ACA-ED433945B0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Дистанционное образование как одна из форм работы учителя-логопеда</a:t>
            </a:r>
          </a:p>
        </p:txBody>
      </p:sp>
    </p:spTree>
    <p:extLst>
      <p:ext uri="{BB962C8B-B14F-4D97-AF65-F5344CB8AC3E}">
        <p14:creationId xmlns:p14="http://schemas.microsoft.com/office/powerpoint/2010/main" val="3222285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1FDE8-5832-413D-85EA-21723A008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Дистанционное 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EC145F-16B3-4FD5-842E-E2BEF79A6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ru-RU" b="1" dirty="0"/>
              <a:t>Дистанционное обучение </a:t>
            </a:r>
            <a:r>
              <a:rPr lang="ru-RU" dirty="0"/>
              <a:t>- это обучение, при котором удалённые друг от друга субъекты обучения осуществляют образовательный процесс с помощью средств телекоммуникаций.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Информационная технология обучения </a:t>
            </a:r>
            <a:r>
              <a:rPr lang="ru-RU" dirty="0"/>
              <a:t>- это педагогическая технология, использующая специальные способы, программные и технические средства (кино, аудио, видео-средства, компьютеры, телекоммуникационные сети) для работы с информацией.</a:t>
            </a:r>
          </a:p>
        </p:txBody>
      </p:sp>
    </p:spTree>
    <p:extLst>
      <p:ext uri="{BB962C8B-B14F-4D97-AF65-F5344CB8AC3E}">
        <p14:creationId xmlns:p14="http://schemas.microsoft.com/office/powerpoint/2010/main" val="759965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2D9B65-0BF4-4DAC-AADF-6D11F065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Развитие дистанционного образования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38B109-2F6F-4BEA-BFCF-60242BFF5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442575"/>
            <a:ext cx="8761412" cy="398327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PT Sans"/>
              </a:rPr>
              <a:t>В нашей стране дистанционное обучение стало развиваться в 1917 году, после революции. В Советском Союзе появилась система образования, которая основывалась на консультациях. Эта модель подразумевала заочное обучение, когда преподаватель и студент не видели друг друга. Эта система предлагала курсы на самых разных уровнях, она активно развивалась в Советском Союзе, но с его распадом развитие дистанционного образования в нашей стране пошло на спад. 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PT Sans"/>
              </a:rPr>
              <a:t>В 1993 году в России был открыт филиал ЕШКО. Эта программа позволяла удаленно изучать английский язык с помощью кассет.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PT Sans"/>
              </a:rPr>
              <a:t>Следующим этапом развития дистанционного образования стало подписание меморандума с ЮНЕСКО. Был открыт МТИ ВТУ. Этот институт предлагает образование по различным дистанционным программам.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PT Sans"/>
              </a:rPr>
              <a:t>В 2004 году множество проектов в дистанционном обучении принесли свои плоды и начали намечаться новые перспективы. В 2005 году Россия смогла выйти на международный уровень в сфере программ дистанционного образования.</a:t>
            </a:r>
            <a:endParaRPr lang="ru-RU" dirty="0"/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PT Sans"/>
              </a:rPr>
              <a:t>На последующем протяжении дистанционное образование активно развивалось и в настоящее время стало неотъемлемой частью образовательных программ в большинстве учебных заведений.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588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32E59-2793-4DB7-AC37-62B1D4319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ИКТ, применяемые для организации ДО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8DF693-1FAC-47F2-8705-B2718F653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Информационные и образовательные сайты</a:t>
            </a:r>
          </a:p>
          <a:p>
            <a:r>
              <a:rPr lang="ru-RU" dirty="0"/>
              <a:t>Видеоконференции</a:t>
            </a:r>
            <a:r>
              <a:rPr lang="en-US" dirty="0"/>
              <a:t> (Zoom, Skype)</a:t>
            </a:r>
          </a:p>
          <a:p>
            <a:r>
              <a:rPr lang="ru-RU" dirty="0"/>
              <a:t>Использование электронных таблиц (н-р, </a:t>
            </a:r>
            <a:r>
              <a:rPr lang="en-US" dirty="0"/>
              <a:t>Google Forms) </a:t>
            </a:r>
            <a:r>
              <a:rPr lang="ru-RU" dirty="0"/>
              <a:t>для создания таблиц данных, создания анкет с автоматической обработкой результатов, ведение дневника наблюдений и т.д.</a:t>
            </a:r>
            <a:endParaRPr lang="en-US" dirty="0"/>
          </a:p>
          <a:p>
            <a:r>
              <a:rPr lang="ru-RU" dirty="0"/>
              <a:t>Сервис </a:t>
            </a:r>
            <a:r>
              <a:rPr lang="en-US" dirty="0"/>
              <a:t>Learningapps.org - </a:t>
            </a:r>
            <a:r>
              <a:rPr lang="ru-RU" dirty="0"/>
              <a:t>приложение для создания интерактивных заданий разных уровней сложности</a:t>
            </a:r>
          </a:p>
          <a:p>
            <a:r>
              <a:rPr lang="ru-RU" dirty="0"/>
              <a:t>Использование презентаций для подгрупповых занятий по развитию речи при объяснении материала</a:t>
            </a:r>
          </a:p>
          <a:p>
            <a:r>
              <a:rPr lang="ru-RU" dirty="0"/>
              <a:t>Системы мгновенного обмена сообщениями или мессенджеры(н-р, </a:t>
            </a:r>
            <a:r>
              <a:rPr lang="en-US" dirty="0"/>
              <a:t>Telegram, WhatsApp, Viber</a:t>
            </a:r>
            <a:r>
              <a:rPr lang="ru-RU" dirty="0"/>
              <a:t>)</a:t>
            </a:r>
            <a:endParaRPr lang="en-US" dirty="0"/>
          </a:p>
          <a:p>
            <a:r>
              <a:rPr lang="en-US" dirty="0"/>
              <a:t>E-mail </a:t>
            </a:r>
            <a:r>
              <a:rPr lang="ru-RU" dirty="0"/>
              <a:t>для обмена информацией с родителями воспитанников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5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1D9C0-2A61-4F65-9603-A91B31ED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Нормативные документы ДО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4C4DD-A45D-41F9-94E4-980F70360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354893"/>
            <a:ext cx="8761412" cy="36649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900" b="1" dirty="0"/>
              <a:t>Федеральный закон от 29.12.2012 № 273-ФЗ (ред. от 01.03.2020) «Об образовании в Российской Федерации». Статья 16. Реализация образовательных программ с применением электронного обучения и дистанционных образовательных технологий.</a:t>
            </a:r>
          </a:p>
          <a:p>
            <a:pPr marL="0" indent="0">
              <a:buNone/>
            </a:pPr>
            <a:r>
              <a:rPr lang="ru-RU" sz="1700" dirty="0"/>
              <a:t>Организации, осуществляющие образовательную деятельность, вправе применять электронное обучение, дистанционные образовательные технологии при реализации образовательных программ в порядке, установленном федеральным органом исполнительной власти.</a:t>
            </a:r>
          </a:p>
          <a:p>
            <a:pPr marL="0" indent="0">
              <a:buNone/>
            </a:pPr>
            <a:r>
              <a:rPr lang="ru-RU" sz="1700" dirty="0"/>
              <a:t>При реализации образовательных программ с применением исключительно электронного обучения, дистанционных образовательных технологий в организации, осуществляющей образовательную деятельность, должны быть созданы условия для функционирования электронной информационно-образовательной среды, включающей в себя электронные информационные ресурсы.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6199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1D9C0-2A61-4F65-9603-A91B31ED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Нормативные документы ДО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4C4DD-A45D-41F9-94E4-980F70360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354893"/>
            <a:ext cx="8761412" cy="3664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b="1" dirty="0"/>
              <a:t>Приказ от 23.08.2017 № 816 «Об утверждении Порядка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программ».</a:t>
            </a:r>
          </a:p>
          <a:p>
            <a:pPr marL="0" indent="0">
              <a:buNone/>
            </a:pPr>
            <a:r>
              <a:rPr lang="ru-RU" sz="1600" dirty="0"/>
              <a:t>Утвердить прилагаемый Порядок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292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1D9C0-2A61-4F65-9603-A91B31ED2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Нормативные документы ДО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4C4DD-A45D-41F9-94E4-980F70360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354893"/>
            <a:ext cx="8761412" cy="41461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b="1" dirty="0"/>
              <a:t>Приказ от 17.03.2020 № 104 «Об организации образовательной деятельности в организациях, реализующих образовательные программы начального общего, основного общего и среднего общего образования, образовательные программы среднего профессионального образования, соответствующего дополнительного профессионального образования и дополнительные образовательные программы, в условиях распространения новой коронавирусной инфекции на территории Российской Федерации».</a:t>
            </a:r>
          </a:p>
          <a:p>
            <a:pPr marL="0" indent="0">
              <a:buNone/>
            </a:pPr>
            <a:r>
              <a:rPr lang="ru-RU" sz="1400" dirty="0"/>
              <a:t>Усилить меры по обеспечению безопасных условий обучения и воспитания обучающихся.</a:t>
            </a:r>
          </a:p>
          <a:p>
            <a:pPr marL="0" indent="0">
              <a:buNone/>
            </a:pPr>
            <a:r>
              <a:rPr lang="ru-RU" sz="1400" dirty="0"/>
              <a:t>При реализации образовательных программ начального общего, основного общего и среднего общего образования, … предусмотреть: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организацию контактной работы обучающихся и педагогических работников исключительно в электронной информационно-образовательной среде;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использование различных образовательных технологий, позволяющих обеспечивать взаимодействие обучающихся и педагогических работников опосредованно (на расстоянии), в том числе с применением электронного обучения и дистанционных образовательных технологий.</a:t>
            </a:r>
          </a:p>
        </p:txBody>
      </p:sp>
    </p:spTree>
    <p:extLst>
      <p:ext uri="{BB962C8B-B14F-4D97-AF65-F5344CB8AC3E}">
        <p14:creationId xmlns:p14="http://schemas.microsoft.com/office/powerpoint/2010/main" val="110207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EEA6B06-37BF-43FC-9986-67E896676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32D0FE-76FF-4860-ACE3-458B2BB90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5D4D113-E6B9-4BCC-8EE7-ABFD7E942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09219B5-F7D1-4ED7-8DC1-CE442F43E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0E47095-D247-457B-8082-990F3184C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2DAA052-A50D-47AE-87C9-AAAB2A38F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053F849-6CC2-45B1-B2CA-CCD77F8622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86B102DE-9EA5-422F-910A-E4E2F0A59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3D9DFF9-99E4-4FE6-9EAC-F1D7A7DFA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A1A3F-1F43-4E17-903F-045D76BCE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825" y="1143000"/>
            <a:ext cx="6268246" cy="31340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 err="1"/>
              <a:t>Спасибо</a:t>
            </a:r>
            <a:r>
              <a:rPr lang="en-US" sz="6600" dirty="0"/>
              <a:t> </a:t>
            </a:r>
            <a:r>
              <a:rPr lang="en-US" sz="6600" dirty="0" err="1"/>
              <a:t>за</a:t>
            </a:r>
            <a:r>
              <a:rPr lang="en-US" sz="6600" dirty="0"/>
              <a:t> </a:t>
            </a:r>
            <a:r>
              <a:rPr lang="en-US" sz="6600" dirty="0" err="1"/>
              <a:t>внимание</a:t>
            </a:r>
            <a:r>
              <a:rPr lang="en-US" sz="6600" dirty="0"/>
              <a:t>!</a:t>
            </a:r>
          </a:p>
        </p:txBody>
      </p:sp>
      <p:pic>
        <p:nvPicPr>
          <p:cNvPr id="5" name="Объект 4" descr="Изображение выглядит как внутренний, собака, кот, коричневый&#10;&#10;Автоматически созданное описание">
            <a:extLst>
              <a:ext uri="{FF2B5EF4-FFF2-40B4-BE49-F238E27FC236}">
                <a16:creationId xmlns:a16="http://schemas.microsoft.com/office/drawing/2014/main" id="{30E8DC6E-C051-40C7-9610-950DDB737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929" b="1"/>
          <a:stretch/>
        </p:blipFill>
        <p:spPr>
          <a:xfrm>
            <a:off x="474856" y="478275"/>
            <a:ext cx="4485764" cy="588024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300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612</Words>
  <Application>Microsoft Office PowerPoint</Application>
  <PresentationFormat>Широкоэкранный</PresentationFormat>
  <Paragraphs>33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PT Sans</vt:lpstr>
      <vt:lpstr>Wingdings 3</vt:lpstr>
      <vt:lpstr>Совет директоров</vt:lpstr>
      <vt:lpstr>Дистанционное образование как одна из форм работы учителя-логопеда</vt:lpstr>
      <vt:lpstr>Дистанционное образование</vt:lpstr>
      <vt:lpstr>Развитие дистанционного образования в России</vt:lpstr>
      <vt:lpstr>ИКТ, применяемые для организации ДО</vt:lpstr>
      <vt:lpstr>Нормативные документы ДО</vt:lpstr>
      <vt:lpstr>Нормативные документы ДО</vt:lpstr>
      <vt:lpstr>Нормативные документы ДО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Дистанционное образование как одна из форм работы учителя-логопеда</dc:title>
  <dc:creator>Александр Мирзахмедов</dc:creator>
  <cp:lastModifiedBy>Александр Мирзахмедов</cp:lastModifiedBy>
  <cp:revision>2</cp:revision>
  <dcterms:created xsi:type="dcterms:W3CDTF">2020-10-20T15:54:59Z</dcterms:created>
  <dcterms:modified xsi:type="dcterms:W3CDTF">2020-10-20T15:56:15Z</dcterms:modified>
</cp:coreProperties>
</file>