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8" d="100"/>
          <a:sy n="48" d="100"/>
        </p:scale>
        <p:origin x="1854" y="6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20189" y="263905"/>
            <a:ext cx="5103621" cy="518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0850" y="1593850"/>
            <a:ext cx="8248650" cy="4711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1188" y="484727"/>
            <a:ext cx="7647305" cy="566420"/>
            <a:chOff x="748919" y="1296606"/>
            <a:chExt cx="7647305" cy="5664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3681" y="1301369"/>
              <a:ext cx="7637462" cy="55676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7610" y="1593532"/>
              <a:ext cx="117347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67230" y="1574863"/>
              <a:ext cx="115061" cy="10998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38305" y="1574863"/>
              <a:ext cx="115062" cy="10998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64513" y="1477708"/>
              <a:ext cx="139192" cy="1946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8163" y="1477708"/>
              <a:ext cx="139192" cy="19469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66455" y="1474660"/>
              <a:ext cx="138175" cy="2028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99007" y="1469326"/>
              <a:ext cx="156209" cy="21247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08259" y="1469326"/>
              <a:ext cx="156082" cy="2124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98678" y="1462341"/>
              <a:ext cx="135381" cy="8547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08078" y="1462341"/>
              <a:ext cx="135382" cy="854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0840" y="1462341"/>
              <a:ext cx="135394" cy="8547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53681" y="1301369"/>
              <a:ext cx="7637780" cy="556895"/>
            </a:xfrm>
            <a:custGeom>
              <a:avLst/>
              <a:gdLst/>
              <a:ahLst/>
              <a:cxnLst/>
              <a:rect l="l" t="t" r="r" b="b"/>
              <a:pathLst>
                <a:path w="7637780" h="556894">
                  <a:moveTo>
                    <a:pt x="6921944" y="113791"/>
                  </a:moveTo>
                  <a:lnTo>
                    <a:pt x="7106475" y="113791"/>
                  </a:lnTo>
                  <a:lnTo>
                    <a:pt x="7114603" y="113791"/>
                  </a:lnTo>
                  <a:lnTo>
                    <a:pt x="7120445" y="116077"/>
                  </a:lnTo>
                  <a:lnTo>
                    <a:pt x="7124255" y="120650"/>
                  </a:lnTo>
                  <a:lnTo>
                    <a:pt x="7128065" y="125221"/>
                  </a:lnTo>
                  <a:lnTo>
                    <a:pt x="7129970" y="131952"/>
                  </a:lnTo>
                  <a:lnTo>
                    <a:pt x="7129970" y="140969"/>
                  </a:lnTo>
                  <a:lnTo>
                    <a:pt x="7129970" y="366267"/>
                  </a:lnTo>
                  <a:lnTo>
                    <a:pt x="7164133" y="366267"/>
                  </a:lnTo>
                  <a:lnTo>
                    <a:pt x="7170102" y="366267"/>
                  </a:lnTo>
                  <a:lnTo>
                    <a:pt x="7174420" y="367410"/>
                  </a:lnTo>
                  <a:lnTo>
                    <a:pt x="7176960" y="369823"/>
                  </a:lnTo>
                  <a:lnTo>
                    <a:pt x="7179627" y="372109"/>
                  </a:lnTo>
                  <a:lnTo>
                    <a:pt x="7180897" y="376681"/>
                  </a:lnTo>
                  <a:lnTo>
                    <a:pt x="7180897" y="383413"/>
                  </a:lnTo>
                  <a:lnTo>
                    <a:pt x="7180897" y="533018"/>
                  </a:lnTo>
                  <a:lnTo>
                    <a:pt x="7180897" y="535051"/>
                  </a:lnTo>
                  <a:lnTo>
                    <a:pt x="7180262" y="536828"/>
                  </a:lnTo>
                  <a:lnTo>
                    <a:pt x="7179119" y="538226"/>
                  </a:lnTo>
                  <a:lnTo>
                    <a:pt x="7178103" y="539622"/>
                  </a:lnTo>
                  <a:lnTo>
                    <a:pt x="7176071" y="540892"/>
                  </a:lnTo>
                  <a:lnTo>
                    <a:pt x="7173150" y="541908"/>
                  </a:lnTo>
                  <a:lnTo>
                    <a:pt x="7170229" y="542925"/>
                  </a:lnTo>
                  <a:lnTo>
                    <a:pt x="7166419" y="543686"/>
                  </a:lnTo>
                  <a:lnTo>
                    <a:pt x="7161720" y="544321"/>
                  </a:lnTo>
                  <a:lnTo>
                    <a:pt x="7157021" y="544829"/>
                  </a:lnTo>
                  <a:lnTo>
                    <a:pt x="7151179" y="545083"/>
                  </a:lnTo>
                  <a:lnTo>
                    <a:pt x="7144067" y="545083"/>
                  </a:lnTo>
                  <a:lnTo>
                    <a:pt x="7137082" y="545083"/>
                  </a:lnTo>
                  <a:lnTo>
                    <a:pt x="7115365" y="541908"/>
                  </a:lnTo>
                  <a:lnTo>
                    <a:pt x="7112571" y="540892"/>
                  </a:lnTo>
                  <a:lnTo>
                    <a:pt x="7110539" y="539622"/>
                  </a:lnTo>
                  <a:lnTo>
                    <a:pt x="7109396" y="538226"/>
                  </a:lnTo>
                  <a:lnTo>
                    <a:pt x="7108126" y="536828"/>
                  </a:lnTo>
                  <a:lnTo>
                    <a:pt x="7107491" y="535051"/>
                  </a:lnTo>
                  <a:lnTo>
                    <a:pt x="7107491" y="533018"/>
                  </a:lnTo>
                  <a:lnTo>
                    <a:pt x="7107491" y="435228"/>
                  </a:lnTo>
                  <a:lnTo>
                    <a:pt x="6873049" y="435228"/>
                  </a:lnTo>
                  <a:lnTo>
                    <a:pt x="6873049" y="533018"/>
                  </a:lnTo>
                  <a:lnTo>
                    <a:pt x="6873049" y="535051"/>
                  </a:lnTo>
                  <a:lnTo>
                    <a:pt x="6865429" y="541908"/>
                  </a:lnTo>
                  <a:lnTo>
                    <a:pt x="6862508" y="542925"/>
                  </a:lnTo>
                  <a:lnTo>
                    <a:pt x="6858825" y="543686"/>
                  </a:lnTo>
                  <a:lnTo>
                    <a:pt x="6854126" y="544321"/>
                  </a:lnTo>
                  <a:lnTo>
                    <a:pt x="6849554" y="544829"/>
                  </a:lnTo>
                  <a:lnTo>
                    <a:pt x="6843839" y="545083"/>
                  </a:lnTo>
                  <a:lnTo>
                    <a:pt x="6836981" y="545083"/>
                  </a:lnTo>
                  <a:lnTo>
                    <a:pt x="6829742" y="545083"/>
                  </a:lnTo>
                  <a:lnTo>
                    <a:pt x="6807771" y="541908"/>
                  </a:lnTo>
                  <a:lnTo>
                    <a:pt x="6804850" y="540892"/>
                  </a:lnTo>
                  <a:lnTo>
                    <a:pt x="6802945" y="539622"/>
                  </a:lnTo>
                  <a:lnTo>
                    <a:pt x="6801802" y="538226"/>
                  </a:lnTo>
                  <a:lnTo>
                    <a:pt x="6800659" y="536828"/>
                  </a:lnTo>
                  <a:lnTo>
                    <a:pt x="6800151" y="535051"/>
                  </a:lnTo>
                  <a:lnTo>
                    <a:pt x="6800151" y="533018"/>
                  </a:lnTo>
                  <a:lnTo>
                    <a:pt x="6800151" y="383413"/>
                  </a:lnTo>
                  <a:lnTo>
                    <a:pt x="6800151" y="376681"/>
                  </a:lnTo>
                  <a:lnTo>
                    <a:pt x="6801167" y="372109"/>
                  </a:lnTo>
                  <a:lnTo>
                    <a:pt x="6803453" y="369823"/>
                  </a:lnTo>
                  <a:lnTo>
                    <a:pt x="6805739" y="367410"/>
                  </a:lnTo>
                  <a:lnTo>
                    <a:pt x="6810057" y="366267"/>
                  </a:lnTo>
                  <a:lnTo>
                    <a:pt x="6816534" y="366267"/>
                  </a:lnTo>
                  <a:lnTo>
                    <a:pt x="6832917" y="366267"/>
                  </a:lnTo>
                  <a:lnTo>
                    <a:pt x="6857599" y="325060"/>
                  </a:lnTo>
                  <a:lnTo>
                    <a:pt x="6874638" y="276659"/>
                  </a:lnTo>
                  <a:lnTo>
                    <a:pt x="6885622" y="227456"/>
                  </a:lnTo>
                  <a:lnTo>
                    <a:pt x="6892289" y="187182"/>
                  </a:lnTo>
                  <a:lnTo>
                    <a:pt x="6898576" y="139572"/>
                  </a:lnTo>
                  <a:lnTo>
                    <a:pt x="6898957" y="135508"/>
                  </a:lnTo>
                  <a:lnTo>
                    <a:pt x="6899719" y="131952"/>
                  </a:lnTo>
                  <a:lnTo>
                    <a:pt x="6900735" y="128650"/>
                  </a:lnTo>
                  <a:lnTo>
                    <a:pt x="6901751" y="125475"/>
                  </a:lnTo>
                  <a:lnTo>
                    <a:pt x="6903148" y="122681"/>
                  </a:lnTo>
                  <a:lnTo>
                    <a:pt x="6904926" y="120522"/>
                  </a:lnTo>
                  <a:lnTo>
                    <a:pt x="6906704" y="118236"/>
                  </a:lnTo>
                  <a:lnTo>
                    <a:pt x="6908990" y="116585"/>
                  </a:lnTo>
                  <a:lnTo>
                    <a:pt x="6911784" y="115442"/>
                  </a:lnTo>
                  <a:lnTo>
                    <a:pt x="6914578" y="114300"/>
                  </a:lnTo>
                  <a:lnTo>
                    <a:pt x="6918007" y="113791"/>
                  </a:lnTo>
                  <a:lnTo>
                    <a:pt x="6921944" y="113791"/>
                  </a:lnTo>
                  <a:close/>
                </a:path>
                <a:path w="7637780" h="556894">
                  <a:moveTo>
                    <a:pt x="6198552" y="113791"/>
                  </a:moveTo>
                  <a:lnTo>
                    <a:pt x="6432994" y="113791"/>
                  </a:lnTo>
                  <a:lnTo>
                    <a:pt x="6434899" y="113791"/>
                  </a:lnTo>
                  <a:lnTo>
                    <a:pt x="6436804" y="114426"/>
                  </a:lnTo>
                  <a:lnTo>
                    <a:pt x="6438455" y="115696"/>
                  </a:lnTo>
                  <a:lnTo>
                    <a:pt x="6440106" y="116839"/>
                  </a:lnTo>
                  <a:lnTo>
                    <a:pt x="6441503" y="118871"/>
                  </a:lnTo>
                  <a:lnTo>
                    <a:pt x="6442646" y="121792"/>
                  </a:lnTo>
                  <a:lnTo>
                    <a:pt x="6443789" y="124713"/>
                  </a:lnTo>
                  <a:lnTo>
                    <a:pt x="6444551" y="128523"/>
                  </a:lnTo>
                  <a:lnTo>
                    <a:pt x="6445186" y="133350"/>
                  </a:lnTo>
                  <a:lnTo>
                    <a:pt x="6445694" y="138175"/>
                  </a:lnTo>
                  <a:lnTo>
                    <a:pt x="6445948" y="144017"/>
                  </a:lnTo>
                  <a:lnTo>
                    <a:pt x="6445948" y="151002"/>
                  </a:lnTo>
                  <a:lnTo>
                    <a:pt x="6445948" y="158368"/>
                  </a:lnTo>
                  <a:lnTo>
                    <a:pt x="6438455" y="187070"/>
                  </a:lnTo>
                  <a:lnTo>
                    <a:pt x="6436804" y="188213"/>
                  </a:lnTo>
                  <a:lnTo>
                    <a:pt x="6434899" y="188848"/>
                  </a:lnTo>
                  <a:lnTo>
                    <a:pt x="6432994" y="188848"/>
                  </a:lnTo>
                  <a:lnTo>
                    <a:pt x="6357556" y="188848"/>
                  </a:lnTo>
                  <a:lnTo>
                    <a:pt x="6357556" y="423925"/>
                  </a:lnTo>
                  <a:lnTo>
                    <a:pt x="6357556" y="426084"/>
                  </a:lnTo>
                  <a:lnTo>
                    <a:pt x="6356921" y="428116"/>
                  </a:lnTo>
                  <a:lnTo>
                    <a:pt x="6335966" y="436371"/>
                  </a:lnTo>
                  <a:lnTo>
                    <a:pt x="6330505" y="437006"/>
                  </a:lnTo>
                  <a:lnTo>
                    <a:pt x="6323647" y="437260"/>
                  </a:lnTo>
                  <a:lnTo>
                    <a:pt x="6315392" y="437260"/>
                  </a:lnTo>
                  <a:lnTo>
                    <a:pt x="6307391" y="437260"/>
                  </a:lnTo>
                  <a:lnTo>
                    <a:pt x="6300660" y="437006"/>
                  </a:lnTo>
                  <a:lnTo>
                    <a:pt x="6295326" y="436371"/>
                  </a:lnTo>
                  <a:lnTo>
                    <a:pt x="6289992" y="435863"/>
                  </a:lnTo>
                  <a:lnTo>
                    <a:pt x="6275768" y="429767"/>
                  </a:lnTo>
                  <a:lnTo>
                    <a:pt x="6274498" y="428116"/>
                  </a:lnTo>
                  <a:lnTo>
                    <a:pt x="6273863" y="426084"/>
                  </a:lnTo>
                  <a:lnTo>
                    <a:pt x="6273863" y="423925"/>
                  </a:lnTo>
                  <a:lnTo>
                    <a:pt x="6273863" y="188848"/>
                  </a:lnTo>
                  <a:lnTo>
                    <a:pt x="6198552" y="188848"/>
                  </a:lnTo>
                  <a:lnTo>
                    <a:pt x="6196266" y="188848"/>
                  </a:lnTo>
                  <a:lnTo>
                    <a:pt x="6194361" y="188213"/>
                  </a:lnTo>
                  <a:lnTo>
                    <a:pt x="6192710" y="186943"/>
                  </a:lnTo>
                  <a:lnTo>
                    <a:pt x="6191059" y="185673"/>
                  </a:lnTo>
                  <a:lnTo>
                    <a:pt x="6189662" y="183641"/>
                  </a:lnTo>
                  <a:lnTo>
                    <a:pt x="6188519" y="180720"/>
                  </a:lnTo>
                  <a:lnTo>
                    <a:pt x="6187376" y="177926"/>
                  </a:lnTo>
                  <a:lnTo>
                    <a:pt x="6186487" y="173862"/>
                  </a:lnTo>
                  <a:lnTo>
                    <a:pt x="6185979" y="168655"/>
                  </a:lnTo>
                  <a:lnTo>
                    <a:pt x="6185471" y="163575"/>
                  </a:lnTo>
                  <a:lnTo>
                    <a:pt x="6185090" y="157352"/>
                  </a:lnTo>
                  <a:lnTo>
                    <a:pt x="6185090" y="149986"/>
                  </a:lnTo>
                  <a:lnTo>
                    <a:pt x="6185090" y="143255"/>
                  </a:lnTo>
                  <a:lnTo>
                    <a:pt x="6185471" y="137667"/>
                  </a:lnTo>
                  <a:lnTo>
                    <a:pt x="6192837" y="115696"/>
                  </a:lnTo>
                  <a:lnTo>
                    <a:pt x="6194361" y="114426"/>
                  </a:lnTo>
                  <a:lnTo>
                    <a:pt x="6196266" y="113791"/>
                  </a:lnTo>
                  <a:lnTo>
                    <a:pt x="6198552" y="113791"/>
                  </a:lnTo>
                  <a:close/>
                </a:path>
                <a:path w="7637780" h="556894">
                  <a:moveTo>
                    <a:pt x="5441505" y="113791"/>
                  </a:moveTo>
                  <a:lnTo>
                    <a:pt x="5484050" y="113791"/>
                  </a:lnTo>
                  <a:lnTo>
                    <a:pt x="5492940" y="113791"/>
                  </a:lnTo>
                  <a:lnTo>
                    <a:pt x="5500560" y="114426"/>
                  </a:lnTo>
                  <a:lnTo>
                    <a:pt x="5506783" y="115823"/>
                  </a:lnTo>
                  <a:lnTo>
                    <a:pt x="5513133" y="117093"/>
                  </a:lnTo>
                  <a:lnTo>
                    <a:pt x="5518594" y="119506"/>
                  </a:lnTo>
                  <a:lnTo>
                    <a:pt x="5543359" y="158368"/>
                  </a:lnTo>
                  <a:lnTo>
                    <a:pt x="5576760" y="260857"/>
                  </a:lnTo>
                  <a:lnTo>
                    <a:pt x="5588825" y="303529"/>
                  </a:lnTo>
                  <a:lnTo>
                    <a:pt x="5590857" y="310768"/>
                  </a:lnTo>
                  <a:lnTo>
                    <a:pt x="5592762" y="317753"/>
                  </a:lnTo>
                  <a:lnTo>
                    <a:pt x="5594413" y="324611"/>
                  </a:lnTo>
                  <a:lnTo>
                    <a:pt x="5596064" y="331342"/>
                  </a:lnTo>
                  <a:lnTo>
                    <a:pt x="5597588" y="337819"/>
                  </a:lnTo>
                  <a:lnTo>
                    <a:pt x="5598858" y="343788"/>
                  </a:lnTo>
                  <a:lnTo>
                    <a:pt x="5599239" y="343788"/>
                  </a:lnTo>
                  <a:lnTo>
                    <a:pt x="5600636" y="337819"/>
                  </a:lnTo>
                  <a:lnTo>
                    <a:pt x="5602160" y="331215"/>
                  </a:lnTo>
                  <a:lnTo>
                    <a:pt x="5603938" y="324103"/>
                  </a:lnTo>
                  <a:lnTo>
                    <a:pt x="5605716" y="316991"/>
                  </a:lnTo>
                  <a:lnTo>
                    <a:pt x="5607621" y="309625"/>
                  </a:lnTo>
                  <a:lnTo>
                    <a:pt x="5609526" y="302259"/>
                  </a:lnTo>
                  <a:lnTo>
                    <a:pt x="5611304" y="294893"/>
                  </a:lnTo>
                  <a:lnTo>
                    <a:pt x="5613336" y="287654"/>
                  </a:lnTo>
                  <a:lnTo>
                    <a:pt x="5615495" y="280542"/>
                  </a:lnTo>
                  <a:lnTo>
                    <a:pt x="5617654" y="273430"/>
                  </a:lnTo>
                  <a:lnTo>
                    <a:pt x="5619686" y="266700"/>
                  </a:lnTo>
                  <a:lnTo>
                    <a:pt x="5621718" y="260476"/>
                  </a:lnTo>
                  <a:lnTo>
                    <a:pt x="5655119" y="158368"/>
                  </a:lnTo>
                  <a:lnTo>
                    <a:pt x="5657405" y="150240"/>
                  </a:lnTo>
                  <a:lnTo>
                    <a:pt x="5682424" y="117982"/>
                  </a:lnTo>
                  <a:lnTo>
                    <a:pt x="5688647" y="116331"/>
                  </a:lnTo>
                  <a:lnTo>
                    <a:pt x="5694870" y="114680"/>
                  </a:lnTo>
                  <a:lnTo>
                    <a:pt x="5702617" y="113791"/>
                  </a:lnTo>
                  <a:lnTo>
                    <a:pt x="5711761" y="113791"/>
                  </a:lnTo>
                  <a:lnTo>
                    <a:pt x="5753925" y="113791"/>
                  </a:lnTo>
                  <a:lnTo>
                    <a:pt x="5764720" y="113791"/>
                  </a:lnTo>
                  <a:lnTo>
                    <a:pt x="5772594" y="116204"/>
                  </a:lnTo>
                  <a:lnTo>
                    <a:pt x="5777928" y="121030"/>
                  </a:lnTo>
                  <a:lnTo>
                    <a:pt x="5783135" y="125729"/>
                  </a:lnTo>
                  <a:lnTo>
                    <a:pt x="5786183" y="132968"/>
                  </a:lnTo>
                  <a:lnTo>
                    <a:pt x="5787072" y="142620"/>
                  </a:lnTo>
                  <a:lnTo>
                    <a:pt x="5816917" y="422147"/>
                  </a:lnTo>
                  <a:lnTo>
                    <a:pt x="5779452" y="437260"/>
                  </a:lnTo>
                  <a:lnTo>
                    <a:pt x="5770689" y="437260"/>
                  </a:lnTo>
                  <a:lnTo>
                    <a:pt x="5763704" y="437133"/>
                  </a:lnTo>
                  <a:lnTo>
                    <a:pt x="5758497" y="436879"/>
                  </a:lnTo>
                  <a:lnTo>
                    <a:pt x="5753290" y="436752"/>
                  </a:lnTo>
                  <a:lnTo>
                    <a:pt x="5749226" y="436117"/>
                  </a:lnTo>
                  <a:lnTo>
                    <a:pt x="5746432" y="435228"/>
                  </a:lnTo>
                  <a:lnTo>
                    <a:pt x="5743638" y="434339"/>
                  </a:lnTo>
                  <a:lnTo>
                    <a:pt x="5738939" y="424941"/>
                  </a:lnTo>
                  <a:lnTo>
                    <a:pt x="5721159" y="264540"/>
                  </a:lnTo>
                  <a:lnTo>
                    <a:pt x="5718238" y="230631"/>
                  </a:lnTo>
                  <a:lnTo>
                    <a:pt x="5717603" y="223265"/>
                  </a:lnTo>
                  <a:lnTo>
                    <a:pt x="5717095" y="215900"/>
                  </a:lnTo>
                  <a:lnTo>
                    <a:pt x="5716587" y="208660"/>
                  </a:lnTo>
                  <a:lnTo>
                    <a:pt x="5716079" y="201421"/>
                  </a:lnTo>
                  <a:lnTo>
                    <a:pt x="5715698" y="194055"/>
                  </a:lnTo>
                  <a:lnTo>
                    <a:pt x="5715063" y="187578"/>
                  </a:lnTo>
                  <a:lnTo>
                    <a:pt x="5714428" y="181736"/>
                  </a:lnTo>
                  <a:lnTo>
                    <a:pt x="5714809" y="173354"/>
                  </a:lnTo>
                  <a:lnTo>
                    <a:pt x="5713158" y="179450"/>
                  </a:lnTo>
                  <a:lnTo>
                    <a:pt x="5711507" y="186054"/>
                  </a:lnTo>
                  <a:lnTo>
                    <a:pt x="5709602" y="193166"/>
                  </a:lnTo>
                  <a:lnTo>
                    <a:pt x="5707697" y="200278"/>
                  </a:lnTo>
                  <a:lnTo>
                    <a:pt x="5705665" y="207517"/>
                  </a:lnTo>
                  <a:lnTo>
                    <a:pt x="5703379" y="214883"/>
                  </a:lnTo>
                  <a:lnTo>
                    <a:pt x="5701220" y="222250"/>
                  </a:lnTo>
                  <a:lnTo>
                    <a:pt x="5699061" y="229615"/>
                  </a:lnTo>
                  <a:lnTo>
                    <a:pt x="5697029" y="236854"/>
                  </a:lnTo>
                  <a:lnTo>
                    <a:pt x="5694997" y="244093"/>
                  </a:lnTo>
                  <a:lnTo>
                    <a:pt x="5638736" y="421893"/>
                  </a:lnTo>
                  <a:lnTo>
                    <a:pt x="5634799" y="428878"/>
                  </a:lnTo>
                  <a:lnTo>
                    <a:pt x="5633021" y="430910"/>
                  </a:lnTo>
                  <a:lnTo>
                    <a:pt x="5630481" y="432561"/>
                  </a:lnTo>
                  <a:lnTo>
                    <a:pt x="5627179" y="433704"/>
                  </a:lnTo>
                  <a:lnTo>
                    <a:pt x="5624004" y="434975"/>
                  </a:lnTo>
                  <a:lnTo>
                    <a:pt x="5619813" y="435863"/>
                  </a:lnTo>
                  <a:lnTo>
                    <a:pt x="5614860" y="436371"/>
                  </a:lnTo>
                  <a:lnTo>
                    <a:pt x="5609780" y="437006"/>
                  </a:lnTo>
                  <a:lnTo>
                    <a:pt x="5603430" y="437260"/>
                  </a:lnTo>
                  <a:lnTo>
                    <a:pt x="5595937" y="437260"/>
                  </a:lnTo>
                  <a:lnTo>
                    <a:pt x="5588952" y="437260"/>
                  </a:lnTo>
                  <a:lnTo>
                    <a:pt x="5583110" y="437006"/>
                  </a:lnTo>
                  <a:lnTo>
                    <a:pt x="5578284" y="436371"/>
                  </a:lnTo>
                  <a:lnTo>
                    <a:pt x="5573585" y="435863"/>
                  </a:lnTo>
                  <a:lnTo>
                    <a:pt x="5569521" y="434975"/>
                  </a:lnTo>
                  <a:lnTo>
                    <a:pt x="5566219" y="433704"/>
                  </a:lnTo>
                  <a:lnTo>
                    <a:pt x="5563044" y="432561"/>
                  </a:lnTo>
                  <a:lnTo>
                    <a:pt x="5560504" y="430910"/>
                  </a:lnTo>
                  <a:lnTo>
                    <a:pt x="5558726" y="428878"/>
                  </a:lnTo>
                  <a:lnTo>
                    <a:pt x="5556948" y="426846"/>
                  </a:lnTo>
                  <a:lnTo>
                    <a:pt x="5555678" y="424433"/>
                  </a:lnTo>
                  <a:lnTo>
                    <a:pt x="5555043" y="421513"/>
                  </a:lnTo>
                  <a:lnTo>
                    <a:pt x="5503862" y="256412"/>
                  </a:lnTo>
                  <a:lnTo>
                    <a:pt x="5502084" y="250697"/>
                  </a:lnTo>
                  <a:lnTo>
                    <a:pt x="5500052" y="244220"/>
                  </a:lnTo>
                  <a:lnTo>
                    <a:pt x="5497893" y="236981"/>
                  </a:lnTo>
                  <a:lnTo>
                    <a:pt x="5495861" y="229869"/>
                  </a:lnTo>
                  <a:lnTo>
                    <a:pt x="5493702" y="222630"/>
                  </a:lnTo>
                  <a:lnTo>
                    <a:pt x="5491543" y="215264"/>
                  </a:lnTo>
                  <a:lnTo>
                    <a:pt x="5489511" y="207898"/>
                  </a:lnTo>
                  <a:lnTo>
                    <a:pt x="5487479" y="200532"/>
                  </a:lnTo>
                  <a:lnTo>
                    <a:pt x="5485574" y="193293"/>
                  </a:lnTo>
                  <a:lnTo>
                    <a:pt x="5483669" y="186054"/>
                  </a:lnTo>
                  <a:lnTo>
                    <a:pt x="5482018" y="179450"/>
                  </a:lnTo>
                  <a:lnTo>
                    <a:pt x="5480748" y="173354"/>
                  </a:lnTo>
                  <a:lnTo>
                    <a:pt x="5481002" y="181736"/>
                  </a:lnTo>
                  <a:lnTo>
                    <a:pt x="5480621" y="187578"/>
                  </a:lnTo>
                  <a:lnTo>
                    <a:pt x="5480113" y="194055"/>
                  </a:lnTo>
                  <a:lnTo>
                    <a:pt x="5479732" y="201421"/>
                  </a:lnTo>
                  <a:lnTo>
                    <a:pt x="5479224" y="208660"/>
                  </a:lnTo>
                  <a:lnTo>
                    <a:pt x="5478716" y="215900"/>
                  </a:lnTo>
                  <a:lnTo>
                    <a:pt x="5478081" y="223265"/>
                  </a:lnTo>
                  <a:lnTo>
                    <a:pt x="5477319" y="230631"/>
                  </a:lnTo>
                  <a:lnTo>
                    <a:pt x="5476684" y="237870"/>
                  </a:lnTo>
                  <a:lnTo>
                    <a:pt x="5476049" y="245109"/>
                  </a:lnTo>
                  <a:lnTo>
                    <a:pt x="5475414" y="252221"/>
                  </a:lnTo>
                  <a:lnTo>
                    <a:pt x="5474779" y="258698"/>
                  </a:lnTo>
                  <a:lnTo>
                    <a:pt x="5474398" y="264540"/>
                  </a:lnTo>
                  <a:lnTo>
                    <a:pt x="5457253" y="422909"/>
                  </a:lnTo>
                  <a:lnTo>
                    <a:pt x="5435790" y="436752"/>
                  </a:lnTo>
                  <a:lnTo>
                    <a:pt x="5430456" y="437133"/>
                  </a:lnTo>
                  <a:lnTo>
                    <a:pt x="5423471" y="437260"/>
                  </a:lnTo>
                  <a:lnTo>
                    <a:pt x="5414708" y="437260"/>
                  </a:lnTo>
                  <a:lnTo>
                    <a:pt x="5406961" y="437260"/>
                  </a:lnTo>
                  <a:lnTo>
                    <a:pt x="5385117" y="434085"/>
                  </a:lnTo>
                  <a:lnTo>
                    <a:pt x="5382577" y="432815"/>
                  </a:lnTo>
                  <a:lnTo>
                    <a:pt x="5380926" y="431291"/>
                  </a:lnTo>
                  <a:lnTo>
                    <a:pt x="5380037" y="429386"/>
                  </a:lnTo>
                  <a:lnTo>
                    <a:pt x="5379275" y="427481"/>
                  </a:lnTo>
                  <a:lnTo>
                    <a:pt x="5379021" y="425068"/>
                  </a:lnTo>
                  <a:lnTo>
                    <a:pt x="5379275" y="422147"/>
                  </a:lnTo>
                  <a:lnTo>
                    <a:pt x="5408739" y="142620"/>
                  </a:lnTo>
                  <a:lnTo>
                    <a:pt x="5409882" y="132968"/>
                  </a:lnTo>
                  <a:lnTo>
                    <a:pt x="5412930" y="125729"/>
                  </a:lnTo>
                  <a:lnTo>
                    <a:pt x="5418137" y="121030"/>
                  </a:lnTo>
                  <a:lnTo>
                    <a:pt x="5423217" y="116204"/>
                  </a:lnTo>
                  <a:lnTo>
                    <a:pt x="5431091" y="113791"/>
                  </a:lnTo>
                  <a:lnTo>
                    <a:pt x="5441505" y="113791"/>
                  </a:lnTo>
                  <a:close/>
                </a:path>
                <a:path w="7637780" h="556894">
                  <a:moveTo>
                    <a:pt x="1835594" y="113791"/>
                  </a:moveTo>
                  <a:lnTo>
                    <a:pt x="2020125" y="113791"/>
                  </a:lnTo>
                  <a:lnTo>
                    <a:pt x="2028253" y="113791"/>
                  </a:lnTo>
                  <a:lnTo>
                    <a:pt x="2034095" y="116077"/>
                  </a:lnTo>
                  <a:lnTo>
                    <a:pt x="2037905" y="120650"/>
                  </a:lnTo>
                  <a:lnTo>
                    <a:pt x="2041715" y="125221"/>
                  </a:lnTo>
                  <a:lnTo>
                    <a:pt x="2043620" y="131952"/>
                  </a:lnTo>
                  <a:lnTo>
                    <a:pt x="2043620" y="140969"/>
                  </a:lnTo>
                  <a:lnTo>
                    <a:pt x="2043620" y="366267"/>
                  </a:lnTo>
                  <a:lnTo>
                    <a:pt x="2077783" y="366267"/>
                  </a:lnTo>
                  <a:lnTo>
                    <a:pt x="2083752" y="366267"/>
                  </a:lnTo>
                  <a:lnTo>
                    <a:pt x="2088070" y="367410"/>
                  </a:lnTo>
                  <a:lnTo>
                    <a:pt x="2090610" y="369823"/>
                  </a:lnTo>
                  <a:lnTo>
                    <a:pt x="2093277" y="372109"/>
                  </a:lnTo>
                  <a:lnTo>
                    <a:pt x="2094547" y="376681"/>
                  </a:lnTo>
                  <a:lnTo>
                    <a:pt x="2094547" y="383413"/>
                  </a:lnTo>
                  <a:lnTo>
                    <a:pt x="2094547" y="533018"/>
                  </a:lnTo>
                  <a:lnTo>
                    <a:pt x="2094547" y="535051"/>
                  </a:lnTo>
                  <a:lnTo>
                    <a:pt x="2093912" y="536828"/>
                  </a:lnTo>
                  <a:lnTo>
                    <a:pt x="2092769" y="538226"/>
                  </a:lnTo>
                  <a:lnTo>
                    <a:pt x="2091753" y="539622"/>
                  </a:lnTo>
                  <a:lnTo>
                    <a:pt x="2089721" y="540892"/>
                  </a:lnTo>
                  <a:lnTo>
                    <a:pt x="2086800" y="541908"/>
                  </a:lnTo>
                  <a:lnTo>
                    <a:pt x="2083879" y="542925"/>
                  </a:lnTo>
                  <a:lnTo>
                    <a:pt x="2080069" y="543686"/>
                  </a:lnTo>
                  <a:lnTo>
                    <a:pt x="2075370" y="544321"/>
                  </a:lnTo>
                  <a:lnTo>
                    <a:pt x="2070671" y="544829"/>
                  </a:lnTo>
                  <a:lnTo>
                    <a:pt x="2064829" y="545083"/>
                  </a:lnTo>
                  <a:lnTo>
                    <a:pt x="2057717" y="545083"/>
                  </a:lnTo>
                  <a:lnTo>
                    <a:pt x="2050732" y="545083"/>
                  </a:lnTo>
                  <a:lnTo>
                    <a:pt x="2029015" y="541908"/>
                  </a:lnTo>
                  <a:lnTo>
                    <a:pt x="2026221" y="540892"/>
                  </a:lnTo>
                  <a:lnTo>
                    <a:pt x="2024189" y="539622"/>
                  </a:lnTo>
                  <a:lnTo>
                    <a:pt x="2023046" y="538226"/>
                  </a:lnTo>
                  <a:lnTo>
                    <a:pt x="2021776" y="536828"/>
                  </a:lnTo>
                  <a:lnTo>
                    <a:pt x="2021141" y="535051"/>
                  </a:lnTo>
                  <a:lnTo>
                    <a:pt x="2021141" y="533018"/>
                  </a:lnTo>
                  <a:lnTo>
                    <a:pt x="2021141" y="435228"/>
                  </a:lnTo>
                  <a:lnTo>
                    <a:pt x="1786699" y="435228"/>
                  </a:lnTo>
                  <a:lnTo>
                    <a:pt x="1786699" y="533018"/>
                  </a:lnTo>
                  <a:lnTo>
                    <a:pt x="1786699" y="535051"/>
                  </a:lnTo>
                  <a:lnTo>
                    <a:pt x="1779079" y="541908"/>
                  </a:lnTo>
                  <a:lnTo>
                    <a:pt x="1776158" y="542925"/>
                  </a:lnTo>
                  <a:lnTo>
                    <a:pt x="1772475" y="543686"/>
                  </a:lnTo>
                  <a:lnTo>
                    <a:pt x="1767776" y="544321"/>
                  </a:lnTo>
                  <a:lnTo>
                    <a:pt x="1763204" y="544829"/>
                  </a:lnTo>
                  <a:lnTo>
                    <a:pt x="1757489" y="545083"/>
                  </a:lnTo>
                  <a:lnTo>
                    <a:pt x="1750631" y="545083"/>
                  </a:lnTo>
                  <a:lnTo>
                    <a:pt x="1743392" y="545083"/>
                  </a:lnTo>
                  <a:lnTo>
                    <a:pt x="1721421" y="541908"/>
                  </a:lnTo>
                  <a:lnTo>
                    <a:pt x="1718500" y="540892"/>
                  </a:lnTo>
                  <a:lnTo>
                    <a:pt x="1716595" y="539622"/>
                  </a:lnTo>
                  <a:lnTo>
                    <a:pt x="1715452" y="538226"/>
                  </a:lnTo>
                  <a:lnTo>
                    <a:pt x="1714309" y="536828"/>
                  </a:lnTo>
                  <a:lnTo>
                    <a:pt x="1713801" y="535051"/>
                  </a:lnTo>
                  <a:lnTo>
                    <a:pt x="1713801" y="533018"/>
                  </a:lnTo>
                  <a:lnTo>
                    <a:pt x="1713801" y="383413"/>
                  </a:lnTo>
                  <a:lnTo>
                    <a:pt x="1713801" y="376681"/>
                  </a:lnTo>
                  <a:lnTo>
                    <a:pt x="1714817" y="372109"/>
                  </a:lnTo>
                  <a:lnTo>
                    <a:pt x="1717103" y="369823"/>
                  </a:lnTo>
                  <a:lnTo>
                    <a:pt x="1719389" y="367410"/>
                  </a:lnTo>
                  <a:lnTo>
                    <a:pt x="1723707" y="366267"/>
                  </a:lnTo>
                  <a:lnTo>
                    <a:pt x="1730184" y="366267"/>
                  </a:lnTo>
                  <a:lnTo>
                    <a:pt x="1746567" y="366267"/>
                  </a:lnTo>
                  <a:lnTo>
                    <a:pt x="1771249" y="325060"/>
                  </a:lnTo>
                  <a:lnTo>
                    <a:pt x="1788288" y="276659"/>
                  </a:lnTo>
                  <a:lnTo>
                    <a:pt x="1799272" y="227456"/>
                  </a:lnTo>
                  <a:lnTo>
                    <a:pt x="1805939" y="187182"/>
                  </a:lnTo>
                  <a:lnTo>
                    <a:pt x="1812226" y="139572"/>
                  </a:lnTo>
                  <a:lnTo>
                    <a:pt x="1812607" y="135508"/>
                  </a:lnTo>
                  <a:lnTo>
                    <a:pt x="1813369" y="131952"/>
                  </a:lnTo>
                  <a:lnTo>
                    <a:pt x="1814385" y="128650"/>
                  </a:lnTo>
                  <a:lnTo>
                    <a:pt x="1815401" y="125475"/>
                  </a:lnTo>
                  <a:lnTo>
                    <a:pt x="1816798" y="122681"/>
                  </a:lnTo>
                  <a:lnTo>
                    <a:pt x="1818576" y="120522"/>
                  </a:lnTo>
                  <a:lnTo>
                    <a:pt x="1820354" y="118236"/>
                  </a:lnTo>
                  <a:lnTo>
                    <a:pt x="1822640" y="116585"/>
                  </a:lnTo>
                  <a:lnTo>
                    <a:pt x="1825434" y="115442"/>
                  </a:lnTo>
                  <a:lnTo>
                    <a:pt x="1828228" y="114300"/>
                  </a:lnTo>
                  <a:lnTo>
                    <a:pt x="1831657" y="113791"/>
                  </a:lnTo>
                  <a:lnTo>
                    <a:pt x="1835594" y="113791"/>
                  </a:lnTo>
                  <a:close/>
                </a:path>
                <a:path w="7637780" h="556894">
                  <a:moveTo>
                    <a:pt x="740727" y="113791"/>
                  </a:moveTo>
                  <a:lnTo>
                    <a:pt x="975169" y="113791"/>
                  </a:lnTo>
                  <a:lnTo>
                    <a:pt x="977074" y="113791"/>
                  </a:lnTo>
                  <a:lnTo>
                    <a:pt x="978979" y="114426"/>
                  </a:lnTo>
                  <a:lnTo>
                    <a:pt x="980630" y="115696"/>
                  </a:lnTo>
                  <a:lnTo>
                    <a:pt x="982281" y="116839"/>
                  </a:lnTo>
                  <a:lnTo>
                    <a:pt x="983678" y="118871"/>
                  </a:lnTo>
                  <a:lnTo>
                    <a:pt x="984821" y="121792"/>
                  </a:lnTo>
                  <a:lnTo>
                    <a:pt x="985964" y="124713"/>
                  </a:lnTo>
                  <a:lnTo>
                    <a:pt x="986726" y="128523"/>
                  </a:lnTo>
                  <a:lnTo>
                    <a:pt x="987361" y="133350"/>
                  </a:lnTo>
                  <a:lnTo>
                    <a:pt x="987869" y="138175"/>
                  </a:lnTo>
                  <a:lnTo>
                    <a:pt x="988123" y="144017"/>
                  </a:lnTo>
                  <a:lnTo>
                    <a:pt x="988123" y="151002"/>
                  </a:lnTo>
                  <a:lnTo>
                    <a:pt x="988123" y="158368"/>
                  </a:lnTo>
                  <a:lnTo>
                    <a:pt x="984821" y="181101"/>
                  </a:lnTo>
                  <a:lnTo>
                    <a:pt x="983678" y="184022"/>
                  </a:lnTo>
                  <a:lnTo>
                    <a:pt x="982281" y="186054"/>
                  </a:lnTo>
                  <a:lnTo>
                    <a:pt x="980630" y="187070"/>
                  </a:lnTo>
                  <a:lnTo>
                    <a:pt x="978979" y="188213"/>
                  </a:lnTo>
                  <a:lnTo>
                    <a:pt x="977074" y="188848"/>
                  </a:lnTo>
                  <a:lnTo>
                    <a:pt x="975169" y="188848"/>
                  </a:lnTo>
                  <a:lnTo>
                    <a:pt x="899731" y="188848"/>
                  </a:lnTo>
                  <a:lnTo>
                    <a:pt x="899731" y="423925"/>
                  </a:lnTo>
                  <a:lnTo>
                    <a:pt x="899731" y="426084"/>
                  </a:lnTo>
                  <a:lnTo>
                    <a:pt x="899096" y="428116"/>
                  </a:lnTo>
                  <a:lnTo>
                    <a:pt x="878141" y="436371"/>
                  </a:lnTo>
                  <a:lnTo>
                    <a:pt x="872680" y="437006"/>
                  </a:lnTo>
                  <a:lnTo>
                    <a:pt x="865822" y="437260"/>
                  </a:lnTo>
                  <a:lnTo>
                    <a:pt x="857567" y="437260"/>
                  </a:lnTo>
                  <a:lnTo>
                    <a:pt x="849566" y="437260"/>
                  </a:lnTo>
                  <a:lnTo>
                    <a:pt x="842835" y="437006"/>
                  </a:lnTo>
                  <a:lnTo>
                    <a:pt x="837501" y="436371"/>
                  </a:lnTo>
                  <a:lnTo>
                    <a:pt x="832167" y="435863"/>
                  </a:lnTo>
                  <a:lnTo>
                    <a:pt x="817943" y="429767"/>
                  </a:lnTo>
                  <a:lnTo>
                    <a:pt x="816673" y="428116"/>
                  </a:lnTo>
                  <a:lnTo>
                    <a:pt x="816038" y="426084"/>
                  </a:lnTo>
                  <a:lnTo>
                    <a:pt x="816038" y="423925"/>
                  </a:lnTo>
                  <a:lnTo>
                    <a:pt x="816038" y="188848"/>
                  </a:lnTo>
                  <a:lnTo>
                    <a:pt x="740727" y="188848"/>
                  </a:lnTo>
                  <a:lnTo>
                    <a:pt x="738441" y="188848"/>
                  </a:lnTo>
                  <a:lnTo>
                    <a:pt x="736536" y="188213"/>
                  </a:lnTo>
                  <a:lnTo>
                    <a:pt x="734885" y="186943"/>
                  </a:lnTo>
                  <a:lnTo>
                    <a:pt x="733234" y="185673"/>
                  </a:lnTo>
                  <a:lnTo>
                    <a:pt x="731837" y="183641"/>
                  </a:lnTo>
                  <a:lnTo>
                    <a:pt x="730694" y="180720"/>
                  </a:lnTo>
                  <a:lnTo>
                    <a:pt x="729551" y="177926"/>
                  </a:lnTo>
                  <a:lnTo>
                    <a:pt x="728662" y="173862"/>
                  </a:lnTo>
                  <a:lnTo>
                    <a:pt x="728154" y="168655"/>
                  </a:lnTo>
                  <a:lnTo>
                    <a:pt x="727646" y="163575"/>
                  </a:lnTo>
                  <a:lnTo>
                    <a:pt x="727265" y="157352"/>
                  </a:lnTo>
                  <a:lnTo>
                    <a:pt x="727265" y="149986"/>
                  </a:lnTo>
                  <a:lnTo>
                    <a:pt x="727265" y="143255"/>
                  </a:lnTo>
                  <a:lnTo>
                    <a:pt x="735012" y="115696"/>
                  </a:lnTo>
                  <a:lnTo>
                    <a:pt x="736536" y="114426"/>
                  </a:lnTo>
                  <a:lnTo>
                    <a:pt x="738441" y="113791"/>
                  </a:lnTo>
                  <a:lnTo>
                    <a:pt x="740727" y="113791"/>
                  </a:lnTo>
                  <a:close/>
                </a:path>
                <a:path w="7637780" h="556894">
                  <a:moveTo>
                    <a:pt x="7595298" y="111759"/>
                  </a:moveTo>
                  <a:lnTo>
                    <a:pt x="7603807" y="111759"/>
                  </a:lnTo>
                  <a:lnTo>
                    <a:pt x="7610665" y="112013"/>
                  </a:lnTo>
                  <a:lnTo>
                    <a:pt x="7615999" y="112648"/>
                  </a:lnTo>
                  <a:lnTo>
                    <a:pt x="7621460" y="113156"/>
                  </a:lnTo>
                  <a:lnTo>
                    <a:pt x="7625651" y="114045"/>
                  </a:lnTo>
                  <a:lnTo>
                    <a:pt x="7628826" y="115188"/>
                  </a:lnTo>
                  <a:lnTo>
                    <a:pt x="7631874" y="116204"/>
                  </a:lnTo>
                  <a:lnTo>
                    <a:pt x="7634160" y="117601"/>
                  </a:lnTo>
                  <a:lnTo>
                    <a:pt x="7635430" y="119379"/>
                  </a:lnTo>
                  <a:lnTo>
                    <a:pt x="7636827" y="121030"/>
                  </a:lnTo>
                  <a:lnTo>
                    <a:pt x="7637462" y="122935"/>
                  </a:lnTo>
                  <a:lnTo>
                    <a:pt x="7637462" y="125221"/>
                  </a:lnTo>
                  <a:lnTo>
                    <a:pt x="7637462" y="423925"/>
                  </a:lnTo>
                  <a:lnTo>
                    <a:pt x="7637462" y="426084"/>
                  </a:lnTo>
                  <a:lnTo>
                    <a:pt x="7636827" y="428116"/>
                  </a:lnTo>
                  <a:lnTo>
                    <a:pt x="7635430" y="429767"/>
                  </a:lnTo>
                  <a:lnTo>
                    <a:pt x="7634160" y="431418"/>
                  </a:lnTo>
                  <a:lnTo>
                    <a:pt x="7615999" y="436371"/>
                  </a:lnTo>
                  <a:lnTo>
                    <a:pt x="7610665" y="437006"/>
                  </a:lnTo>
                  <a:lnTo>
                    <a:pt x="7603807" y="437260"/>
                  </a:lnTo>
                  <a:lnTo>
                    <a:pt x="7595298" y="437260"/>
                  </a:lnTo>
                  <a:lnTo>
                    <a:pt x="7587297" y="437260"/>
                  </a:lnTo>
                  <a:lnTo>
                    <a:pt x="7580566" y="437006"/>
                  </a:lnTo>
                  <a:lnTo>
                    <a:pt x="7575232" y="436371"/>
                  </a:lnTo>
                  <a:lnTo>
                    <a:pt x="7569898" y="435863"/>
                  </a:lnTo>
                  <a:lnTo>
                    <a:pt x="7553388" y="426084"/>
                  </a:lnTo>
                  <a:lnTo>
                    <a:pt x="7553388" y="423925"/>
                  </a:lnTo>
                  <a:lnTo>
                    <a:pt x="7553388" y="125221"/>
                  </a:lnTo>
                  <a:lnTo>
                    <a:pt x="7553388" y="122935"/>
                  </a:lnTo>
                  <a:lnTo>
                    <a:pt x="7554150" y="121030"/>
                  </a:lnTo>
                  <a:lnTo>
                    <a:pt x="7555420" y="119379"/>
                  </a:lnTo>
                  <a:lnTo>
                    <a:pt x="7556817" y="117601"/>
                  </a:lnTo>
                  <a:lnTo>
                    <a:pt x="7559103" y="116204"/>
                  </a:lnTo>
                  <a:lnTo>
                    <a:pt x="7562278" y="115188"/>
                  </a:lnTo>
                  <a:lnTo>
                    <a:pt x="7565580" y="114045"/>
                  </a:lnTo>
                  <a:lnTo>
                    <a:pt x="7569898" y="113156"/>
                  </a:lnTo>
                  <a:lnTo>
                    <a:pt x="7575232" y="112648"/>
                  </a:lnTo>
                  <a:lnTo>
                    <a:pt x="7580566" y="112013"/>
                  </a:lnTo>
                  <a:lnTo>
                    <a:pt x="7587297" y="111759"/>
                  </a:lnTo>
                  <a:lnTo>
                    <a:pt x="7595298" y="111759"/>
                  </a:lnTo>
                  <a:close/>
                </a:path>
                <a:path w="7637780" h="556894">
                  <a:moveTo>
                    <a:pt x="7274115" y="111759"/>
                  </a:moveTo>
                  <a:lnTo>
                    <a:pt x="7315009" y="117347"/>
                  </a:lnTo>
                  <a:lnTo>
                    <a:pt x="7318311" y="120776"/>
                  </a:lnTo>
                  <a:lnTo>
                    <a:pt x="7318311" y="125221"/>
                  </a:lnTo>
                  <a:lnTo>
                    <a:pt x="7318311" y="217296"/>
                  </a:lnTo>
                  <a:lnTo>
                    <a:pt x="7325931" y="216534"/>
                  </a:lnTo>
                  <a:lnTo>
                    <a:pt x="7333678" y="216026"/>
                  </a:lnTo>
                  <a:lnTo>
                    <a:pt x="7341425" y="215645"/>
                  </a:lnTo>
                  <a:lnTo>
                    <a:pt x="7347477" y="215312"/>
                  </a:lnTo>
                  <a:lnTo>
                    <a:pt x="7353839" y="215074"/>
                  </a:lnTo>
                  <a:lnTo>
                    <a:pt x="7360535" y="214931"/>
                  </a:lnTo>
                  <a:lnTo>
                    <a:pt x="7367587" y="214883"/>
                  </a:lnTo>
                  <a:lnTo>
                    <a:pt x="7385351" y="215360"/>
                  </a:lnTo>
                  <a:lnTo>
                    <a:pt x="7431214" y="222503"/>
                  </a:lnTo>
                  <a:lnTo>
                    <a:pt x="7475410" y="244093"/>
                  </a:lnTo>
                  <a:lnTo>
                    <a:pt x="7501318" y="278002"/>
                  </a:lnTo>
                  <a:lnTo>
                    <a:pt x="7509954" y="323468"/>
                  </a:lnTo>
                  <a:lnTo>
                    <a:pt x="7509357" y="336351"/>
                  </a:lnTo>
                  <a:lnTo>
                    <a:pt x="7494920" y="382406"/>
                  </a:lnTo>
                  <a:lnTo>
                    <a:pt x="7460964" y="416681"/>
                  </a:lnTo>
                  <a:lnTo>
                    <a:pt x="7421816" y="433450"/>
                  </a:lnTo>
                  <a:lnTo>
                    <a:pt x="7370238" y="441434"/>
                  </a:lnTo>
                  <a:lnTo>
                    <a:pt x="7350188" y="441959"/>
                  </a:lnTo>
                  <a:lnTo>
                    <a:pt x="7342822" y="441959"/>
                  </a:lnTo>
                  <a:lnTo>
                    <a:pt x="7335329" y="441959"/>
                  </a:lnTo>
                  <a:lnTo>
                    <a:pt x="7327709" y="441832"/>
                  </a:lnTo>
                  <a:lnTo>
                    <a:pt x="7320089" y="441705"/>
                  </a:lnTo>
                  <a:lnTo>
                    <a:pt x="7312723" y="441451"/>
                  </a:lnTo>
                  <a:lnTo>
                    <a:pt x="7305484" y="441070"/>
                  </a:lnTo>
                  <a:lnTo>
                    <a:pt x="7298245" y="440816"/>
                  </a:lnTo>
                  <a:lnTo>
                    <a:pt x="7291133" y="440435"/>
                  </a:lnTo>
                  <a:lnTo>
                    <a:pt x="7284148" y="439927"/>
                  </a:lnTo>
                  <a:lnTo>
                    <a:pt x="7277290" y="439546"/>
                  </a:lnTo>
                  <a:lnTo>
                    <a:pt x="7270686" y="438911"/>
                  </a:lnTo>
                  <a:lnTo>
                    <a:pt x="7235793" y="418417"/>
                  </a:lnTo>
                  <a:lnTo>
                    <a:pt x="7233983" y="404113"/>
                  </a:lnTo>
                  <a:lnTo>
                    <a:pt x="7233983" y="125221"/>
                  </a:lnTo>
                  <a:lnTo>
                    <a:pt x="7233983" y="122935"/>
                  </a:lnTo>
                  <a:lnTo>
                    <a:pt x="7234618" y="121030"/>
                  </a:lnTo>
                  <a:lnTo>
                    <a:pt x="7236015" y="119379"/>
                  </a:lnTo>
                  <a:lnTo>
                    <a:pt x="7237285" y="117601"/>
                  </a:lnTo>
                  <a:lnTo>
                    <a:pt x="7239571" y="116204"/>
                  </a:lnTo>
                  <a:lnTo>
                    <a:pt x="7242746" y="115188"/>
                  </a:lnTo>
                  <a:lnTo>
                    <a:pt x="7245794" y="114045"/>
                  </a:lnTo>
                  <a:lnTo>
                    <a:pt x="7249985" y="113156"/>
                  </a:lnTo>
                  <a:lnTo>
                    <a:pt x="7255065" y="112648"/>
                  </a:lnTo>
                  <a:lnTo>
                    <a:pt x="7260272" y="112013"/>
                  </a:lnTo>
                  <a:lnTo>
                    <a:pt x="7266622" y="111759"/>
                  </a:lnTo>
                  <a:lnTo>
                    <a:pt x="7274115" y="111759"/>
                  </a:lnTo>
                  <a:close/>
                </a:path>
                <a:path w="7637780" h="556894">
                  <a:moveTo>
                    <a:pt x="4766373" y="111759"/>
                  </a:moveTo>
                  <a:lnTo>
                    <a:pt x="4774882" y="111759"/>
                  </a:lnTo>
                  <a:lnTo>
                    <a:pt x="4781740" y="112013"/>
                  </a:lnTo>
                  <a:lnTo>
                    <a:pt x="4787074" y="112648"/>
                  </a:lnTo>
                  <a:lnTo>
                    <a:pt x="4792535" y="113156"/>
                  </a:lnTo>
                  <a:lnTo>
                    <a:pt x="4796726" y="114045"/>
                  </a:lnTo>
                  <a:lnTo>
                    <a:pt x="4799901" y="115188"/>
                  </a:lnTo>
                  <a:lnTo>
                    <a:pt x="4802949" y="116204"/>
                  </a:lnTo>
                  <a:lnTo>
                    <a:pt x="4805235" y="117601"/>
                  </a:lnTo>
                  <a:lnTo>
                    <a:pt x="4806505" y="119379"/>
                  </a:lnTo>
                  <a:lnTo>
                    <a:pt x="4807902" y="121030"/>
                  </a:lnTo>
                  <a:lnTo>
                    <a:pt x="4808537" y="122935"/>
                  </a:lnTo>
                  <a:lnTo>
                    <a:pt x="4808537" y="125221"/>
                  </a:lnTo>
                  <a:lnTo>
                    <a:pt x="4808537" y="423925"/>
                  </a:lnTo>
                  <a:lnTo>
                    <a:pt x="4808537" y="426084"/>
                  </a:lnTo>
                  <a:lnTo>
                    <a:pt x="4807902" y="428116"/>
                  </a:lnTo>
                  <a:lnTo>
                    <a:pt x="4806505" y="429767"/>
                  </a:lnTo>
                  <a:lnTo>
                    <a:pt x="4805235" y="431418"/>
                  </a:lnTo>
                  <a:lnTo>
                    <a:pt x="4787074" y="436371"/>
                  </a:lnTo>
                  <a:lnTo>
                    <a:pt x="4781740" y="437006"/>
                  </a:lnTo>
                  <a:lnTo>
                    <a:pt x="4774882" y="437260"/>
                  </a:lnTo>
                  <a:lnTo>
                    <a:pt x="4766373" y="437260"/>
                  </a:lnTo>
                  <a:lnTo>
                    <a:pt x="4758372" y="437260"/>
                  </a:lnTo>
                  <a:lnTo>
                    <a:pt x="4751641" y="437006"/>
                  </a:lnTo>
                  <a:lnTo>
                    <a:pt x="4746307" y="436371"/>
                  </a:lnTo>
                  <a:lnTo>
                    <a:pt x="4740973" y="435863"/>
                  </a:lnTo>
                  <a:lnTo>
                    <a:pt x="4724463" y="426084"/>
                  </a:lnTo>
                  <a:lnTo>
                    <a:pt x="4724463" y="423925"/>
                  </a:lnTo>
                  <a:lnTo>
                    <a:pt x="4724463" y="125221"/>
                  </a:lnTo>
                  <a:lnTo>
                    <a:pt x="4724463" y="122935"/>
                  </a:lnTo>
                  <a:lnTo>
                    <a:pt x="4725225" y="121030"/>
                  </a:lnTo>
                  <a:lnTo>
                    <a:pt x="4726495" y="119379"/>
                  </a:lnTo>
                  <a:lnTo>
                    <a:pt x="4727892" y="117601"/>
                  </a:lnTo>
                  <a:lnTo>
                    <a:pt x="4730178" y="116204"/>
                  </a:lnTo>
                  <a:lnTo>
                    <a:pt x="4733353" y="115188"/>
                  </a:lnTo>
                  <a:lnTo>
                    <a:pt x="4736655" y="114045"/>
                  </a:lnTo>
                  <a:lnTo>
                    <a:pt x="4740973" y="113156"/>
                  </a:lnTo>
                  <a:lnTo>
                    <a:pt x="4746307" y="112648"/>
                  </a:lnTo>
                  <a:lnTo>
                    <a:pt x="4751641" y="112013"/>
                  </a:lnTo>
                  <a:lnTo>
                    <a:pt x="4758372" y="111759"/>
                  </a:lnTo>
                  <a:lnTo>
                    <a:pt x="4766373" y="111759"/>
                  </a:lnTo>
                  <a:close/>
                </a:path>
                <a:path w="7637780" h="556894">
                  <a:moveTo>
                    <a:pt x="4445190" y="111759"/>
                  </a:moveTo>
                  <a:lnTo>
                    <a:pt x="4486084" y="117347"/>
                  </a:lnTo>
                  <a:lnTo>
                    <a:pt x="4489386" y="120776"/>
                  </a:lnTo>
                  <a:lnTo>
                    <a:pt x="4489386" y="125221"/>
                  </a:lnTo>
                  <a:lnTo>
                    <a:pt x="4489386" y="217296"/>
                  </a:lnTo>
                  <a:lnTo>
                    <a:pt x="4497006" y="216534"/>
                  </a:lnTo>
                  <a:lnTo>
                    <a:pt x="4504753" y="216026"/>
                  </a:lnTo>
                  <a:lnTo>
                    <a:pt x="4512500" y="215645"/>
                  </a:lnTo>
                  <a:lnTo>
                    <a:pt x="4518552" y="215312"/>
                  </a:lnTo>
                  <a:lnTo>
                    <a:pt x="4524914" y="215074"/>
                  </a:lnTo>
                  <a:lnTo>
                    <a:pt x="4531610" y="214931"/>
                  </a:lnTo>
                  <a:lnTo>
                    <a:pt x="4538662" y="214883"/>
                  </a:lnTo>
                  <a:lnTo>
                    <a:pt x="4556426" y="215360"/>
                  </a:lnTo>
                  <a:lnTo>
                    <a:pt x="4602289" y="222503"/>
                  </a:lnTo>
                  <a:lnTo>
                    <a:pt x="4646485" y="244093"/>
                  </a:lnTo>
                  <a:lnTo>
                    <a:pt x="4672393" y="278002"/>
                  </a:lnTo>
                  <a:lnTo>
                    <a:pt x="4681029" y="323468"/>
                  </a:lnTo>
                  <a:lnTo>
                    <a:pt x="4680432" y="336351"/>
                  </a:lnTo>
                  <a:lnTo>
                    <a:pt x="4665995" y="382406"/>
                  </a:lnTo>
                  <a:lnTo>
                    <a:pt x="4632039" y="416681"/>
                  </a:lnTo>
                  <a:lnTo>
                    <a:pt x="4592891" y="433450"/>
                  </a:lnTo>
                  <a:lnTo>
                    <a:pt x="4541313" y="441434"/>
                  </a:lnTo>
                  <a:lnTo>
                    <a:pt x="4521263" y="441959"/>
                  </a:lnTo>
                  <a:lnTo>
                    <a:pt x="4513897" y="441959"/>
                  </a:lnTo>
                  <a:lnTo>
                    <a:pt x="4506404" y="441959"/>
                  </a:lnTo>
                  <a:lnTo>
                    <a:pt x="4498784" y="441832"/>
                  </a:lnTo>
                  <a:lnTo>
                    <a:pt x="4491164" y="441705"/>
                  </a:lnTo>
                  <a:lnTo>
                    <a:pt x="4483798" y="441451"/>
                  </a:lnTo>
                  <a:lnTo>
                    <a:pt x="4476559" y="441070"/>
                  </a:lnTo>
                  <a:lnTo>
                    <a:pt x="4469320" y="440816"/>
                  </a:lnTo>
                  <a:lnTo>
                    <a:pt x="4462208" y="440435"/>
                  </a:lnTo>
                  <a:lnTo>
                    <a:pt x="4455223" y="439927"/>
                  </a:lnTo>
                  <a:lnTo>
                    <a:pt x="4448365" y="439546"/>
                  </a:lnTo>
                  <a:lnTo>
                    <a:pt x="4441761" y="438911"/>
                  </a:lnTo>
                  <a:lnTo>
                    <a:pt x="4406868" y="418417"/>
                  </a:lnTo>
                  <a:lnTo>
                    <a:pt x="4405058" y="404113"/>
                  </a:lnTo>
                  <a:lnTo>
                    <a:pt x="4405058" y="125221"/>
                  </a:lnTo>
                  <a:lnTo>
                    <a:pt x="4405058" y="122935"/>
                  </a:lnTo>
                  <a:lnTo>
                    <a:pt x="4405693" y="121030"/>
                  </a:lnTo>
                  <a:lnTo>
                    <a:pt x="4407090" y="119379"/>
                  </a:lnTo>
                  <a:lnTo>
                    <a:pt x="4408360" y="117601"/>
                  </a:lnTo>
                  <a:lnTo>
                    <a:pt x="4410646" y="116204"/>
                  </a:lnTo>
                  <a:lnTo>
                    <a:pt x="4413821" y="115188"/>
                  </a:lnTo>
                  <a:lnTo>
                    <a:pt x="4416869" y="114045"/>
                  </a:lnTo>
                  <a:lnTo>
                    <a:pt x="4421060" y="113156"/>
                  </a:lnTo>
                  <a:lnTo>
                    <a:pt x="4426140" y="112648"/>
                  </a:lnTo>
                  <a:lnTo>
                    <a:pt x="4431347" y="112013"/>
                  </a:lnTo>
                  <a:lnTo>
                    <a:pt x="4437697" y="111759"/>
                  </a:lnTo>
                  <a:lnTo>
                    <a:pt x="4445190" y="111759"/>
                  </a:lnTo>
                  <a:close/>
                </a:path>
                <a:path w="7637780" h="556894">
                  <a:moveTo>
                    <a:pt x="4075747" y="111759"/>
                  </a:moveTo>
                  <a:lnTo>
                    <a:pt x="4084002" y="111759"/>
                  </a:lnTo>
                  <a:lnTo>
                    <a:pt x="4090860" y="112013"/>
                  </a:lnTo>
                  <a:lnTo>
                    <a:pt x="4096194" y="112648"/>
                  </a:lnTo>
                  <a:lnTo>
                    <a:pt x="4101528" y="113156"/>
                  </a:lnTo>
                  <a:lnTo>
                    <a:pt x="4105846" y="114045"/>
                  </a:lnTo>
                  <a:lnTo>
                    <a:pt x="4109148" y="115188"/>
                  </a:lnTo>
                  <a:lnTo>
                    <a:pt x="4112323" y="116204"/>
                  </a:lnTo>
                  <a:lnTo>
                    <a:pt x="4114609" y="117601"/>
                  </a:lnTo>
                  <a:lnTo>
                    <a:pt x="4116006" y="119379"/>
                  </a:lnTo>
                  <a:lnTo>
                    <a:pt x="4117276" y="121030"/>
                  </a:lnTo>
                  <a:lnTo>
                    <a:pt x="4117911" y="122935"/>
                  </a:lnTo>
                  <a:lnTo>
                    <a:pt x="4117911" y="125221"/>
                  </a:lnTo>
                  <a:lnTo>
                    <a:pt x="4117911" y="236981"/>
                  </a:lnTo>
                  <a:lnTo>
                    <a:pt x="4238815" y="236981"/>
                  </a:lnTo>
                  <a:lnTo>
                    <a:pt x="4238815" y="125221"/>
                  </a:lnTo>
                  <a:lnTo>
                    <a:pt x="4238815" y="122935"/>
                  </a:lnTo>
                  <a:lnTo>
                    <a:pt x="4247578" y="115188"/>
                  </a:lnTo>
                  <a:lnTo>
                    <a:pt x="4250626" y="114045"/>
                  </a:lnTo>
                  <a:lnTo>
                    <a:pt x="4254944" y="113156"/>
                  </a:lnTo>
                  <a:lnTo>
                    <a:pt x="4260405" y="112648"/>
                  </a:lnTo>
                  <a:lnTo>
                    <a:pt x="4265866" y="112013"/>
                  </a:lnTo>
                  <a:lnTo>
                    <a:pt x="4272724" y="111759"/>
                  </a:lnTo>
                  <a:lnTo>
                    <a:pt x="4281106" y="111759"/>
                  </a:lnTo>
                  <a:lnTo>
                    <a:pt x="4289107" y="111759"/>
                  </a:lnTo>
                  <a:lnTo>
                    <a:pt x="4295838" y="112013"/>
                  </a:lnTo>
                  <a:lnTo>
                    <a:pt x="4301299" y="112648"/>
                  </a:lnTo>
                  <a:lnTo>
                    <a:pt x="4306760" y="113156"/>
                  </a:lnTo>
                  <a:lnTo>
                    <a:pt x="4311078" y="114045"/>
                  </a:lnTo>
                  <a:lnTo>
                    <a:pt x="4314253" y="115188"/>
                  </a:lnTo>
                  <a:lnTo>
                    <a:pt x="4317301" y="116204"/>
                  </a:lnTo>
                  <a:lnTo>
                    <a:pt x="4319587" y="117601"/>
                  </a:lnTo>
                  <a:lnTo>
                    <a:pt x="4320857" y="119379"/>
                  </a:lnTo>
                  <a:lnTo>
                    <a:pt x="4322254" y="121030"/>
                  </a:lnTo>
                  <a:lnTo>
                    <a:pt x="4322889" y="122935"/>
                  </a:lnTo>
                  <a:lnTo>
                    <a:pt x="4322889" y="125221"/>
                  </a:lnTo>
                  <a:lnTo>
                    <a:pt x="4322889" y="423925"/>
                  </a:lnTo>
                  <a:lnTo>
                    <a:pt x="4322889" y="426084"/>
                  </a:lnTo>
                  <a:lnTo>
                    <a:pt x="4322254" y="428116"/>
                  </a:lnTo>
                  <a:lnTo>
                    <a:pt x="4320857" y="429767"/>
                  </a:lnTo>
                  <a:lnTo>
                    <a:pt x="4319587" y="431418"/>
                  </a:lnTo>
                  <a:lnTo>
                    <a:pt x="4301299" y="436371"/>
                  </a:lnTo>
                  <a:lnTo>
                    <a:pt x="4295838" y="437006"/>
                  </a:lnTo>
                  <a:lnTo>
                    <a:pt x="4289107" y="437260"/>
                  </a:lnTo>
                  <a:lnTo>
                    <a:pt x="4281106" y="437260"/>
                  </a:lnTo>
                  <a:lnTo>
                    <a:pt x="4272724" y="437260"/>
                  </a:lnTo>
                  <a:lnTo>
                    <a:pt x="4265866" y="437006"/>
                  </a:lnTo>
                  <a:lnTo>
                    <a:pt x="4260405" y="436371"/>
                  </a:lnTo>
                  <a:lnTo>
                    <a:pt x="4254944" y="435863"/>
                  </a:lnTo>
                  <a:lnTo>
                    <a:pt x="4250626" y="435101"/>
                  </a:lnTo>
                  <a:lnTo>
                    <a:pt x="4247578" y="433958"/>
                  </a:lnTo>
                  <a:lnTo>
                    <a:pt x="4244403" y="432815"/>
                  </a:lnTo>
                  <a:lnTo>
                    <a:pt x="4242244" y="431418"/>
                  </a:lnTo>
                  <a:lnTo>
                    <a:pt x="4240847" y="429767"/>
                  </a:lnTo>
                  <a:lnTo>
                    <a:pt x="4239577" y="428116"/>
                  </a:lnTo>
                  <a:lnTo>
                    <a:pt x="4238815" y="426084"/>
                  </a:lnTo>
                  <a:lnTo>
                    <a:pt x="4238815" y="423925"/>
                  </a:lnTo>
                  <a:lnTo>
                    <a:pt x="4238815" y="306323"/>
                  </a:lnTo>
                  <a:lnTo>
                    <a:pt x="4117911" y="306323"/>
                  </a:lnTo>
                  <a:lnTo>
                    <a:pt x="4117911" y="423925"/>
                  </a:lnTo>
                  <a:lnTo>
                    <a:pt x="4117911" y="426084"/>
                  </a:lnTo>
                  <a:lnTo>
                    <a:pt x="4096194" y="436371"/>
                  </a:lnTo>
                  <a:lnTo>
                    <a:pt x="4090860" y="437006"/>
                  </a:lnTo>
                  <a:lnTo>
                    <a:pt x="4084002" y="437260"/>
                  </a:lnTo>
                  <a:lnTo>
                    <a:pt x="4075747" y="437260"/>
                  </a:lnTo>
                  <a:lnTo>
                    <a:pt x="4067492" y="437260"/>
                  </a:lnTo>
                  <a:lnTo>
                    <a:pt x="4060761" y="437006"/>
                  </a:lnTo>
                  <a:lnTo>
                    <a:pt x="4055300" y="436371"/>
                  </a:lnTo>
                  <a:lnTo>
                    <a:pt x="4049966" y="435863"/>
                  </a:lnTo>
                  <a:lnTo>
                    <a:pt x="4045648" y="435101"/>
                  </a:lnTo>
                  <a:lnTo>
                    <a:pt x="4042473" y="433958"/>
                  </a:lnTo>
                  <a:lnTo>
                    <a:pt x="4039171" y="432815"/>
                  </a:lnTo>
                  <a:lnTo>
                    <a:pt x="4036885" y="431418"/>
                  </a:lnTo>
                  <a:lnTo>
                    <a:pt x="4035615" y="429767"/>
                  </a:lnTo>
                  <a:lnTo>
                    <a:pt x="4034218" y="428116"/>
                  </a:lnTo>
                  <a:lnTo>
                    <a:pt x="4033583" y="426084"/>
                  </a:lnTo>
                  <a:lnTo>
                    <a:pt x="4033583" y="423925"/>
                  </a:lnTo>
                  <a:lnTo>
                    <a:pt x="4033583" y="125221"/>
                  </a:lnTo>
                  <a:lnTo>
                    <a:pt x="4033583" y="122935"/>
                  </a:lnTo>
                  <a:lnTo>
                    <a:pt x="4034218" y="121030"/>
                  </a:lnTo>
                  <a:lnTo>
                    <a:pt x="4035615" y="119379"/>
                  </a:lnTo>
                  <a:lnTo>
                    <a:pt x="4036885" y="117601"/>
                  </a:lnTo>
                  <a:lnTo>
                    <a:pt x="4039171" y="116204"/>
                  </a:lnTo>
                  <a:lnTo>
                    <a:pt x="4042473" y="115188"/>
                  </a:lnTo>
                  <a:lnTo>
                    <a:pt x="4045648" y="114045"/>
                  </a:lnTo>
                  <a:lnTo>
                    <a:pt x="4049966" y="113156"/>
                  </a:lnTo>
                  <a:lnTo>
                    <a:pt x="4055300" y="112648"/>
                  </a:lnTo>
                  <a:lnTo>
                    <a:pt x="4060761" y="112013"/>
                  </a:lnTo>
                  <a:lnTo>
                    <a:pt x="4067492" y="111759"/>
                  </a:lnTo>
                  <a:lnTo>
                    <a:pt x="4075747" y="111759"/>
                  </a:lnTo>
                  <a:close/>
                </a:path>
                <a:path w="7637780" h="556894">
                  <a:moveTo>
                    <a:pt x="3704272" y="111759"/>
                  </a:moveTo>
                  <a:lnTo>
                    <a:pt x="3712527" y="111759"/>
                  </a:lnTo>
                  <a:lnTo>
                    <a:pt x="3719385" y="112013"/>
                  </a:lnTo>
                  <a:lnTo>
                    <a:pt x="3724719" y="112648"/>
                  </a:lnTo>
                  <a:lnTo>
                    <a:pt x="3730053" y="113156"/>
                  </a:lnTo>
                  <a:lnTo>
                    <a:pt x="3734371" y="114045"/>
                  </a:lnTo>
                  <a:lnTo>
                    <a:pt x="3737673" y="115188"/>
                  </a:lnTo>
                  <a:lnTo>
                    <a:pt x="3740848" y="116204"/>
                  </a:lnTo>
                  <a:lnTo>
                    <a:pt x="3743134" y="117601"/>
                  </a:lnTo>
                  <a:lnTo>
                    <a:pt x="3744531" y="119379"/>
                  </a:lnTo>
                  <a:lnTo>
                    <a:pt x="3745801" y="121030"/>
                  </a:lnTo>
                  <a:lnTo>
                    <a:pt x="3746436" y="122935"/>
                  </a:lnTo>
                  <a:lnTo>
                    <a:pt x="3746436" y="125221"/>
                  </a:lnTo>
                  <a:lnTo>
                    <a:pt x="3746436" y="236981"/>
                  </a:lnTo>
                  <a:lnTo>
                    <a:pt x="3867340" y="236981"/>
                  </a:lnTo>
                  <a:lnTo>
                    <a:pt x="3867340" y="125221"/>
                  </a:lnTo>
                  <a:lnTo>
                    <a:pt x="3867340" y="122935"/>
                  </a:lnTo>
                  <a:lnTo>
                    <a:pt x="3876103" y="115188"/>
                  </a:lnTo>
                  <a:lnTo>
                    <a:pt x="3879151" y="114045"/>
                  </a:lnTo>
                  <a:lnTo>
                    <a:pt x="3883469" y="113156"/>
                  </a:lnTo>
                  <a:lnTo>
                    <a:pt x="3888930" y="112648"/>
                  </a:lnTo>
                  <a:lnTo>
                    <a:pt x="3894391" y="112013"/>
                  </a:lnTo>
                  <a:lnTo>
                    <a:pt x="3901249" y="111759"/>
                  </a:lnTo>
                  <a:lnTo>
                    <a:pt x="3909631" y="111759"/>
                  </a:lnTo>
                  <a:lnTo>
                    <a:pt x="3917632" y="111759"/>
                  </a:lnTo>
                  <a:lnTo>
                    <a:pt x="3924363" y="112013"/>
                  </a:lnTo>
                  <a:lnTo>
                    <a:pt x="3929824" y="112648"/>
                  </a:lnTo>
                  <a:lnTo>
                    <a:pt x="3935285" y="113156"/>
                  </a:lnTo>
                  <a:lnTo>
                    <a:pt x="3939603" y="114045"/>
                  </a:lnTo>
                  <a:lnTo>
                    <a:pt x="3942778" y="115188"/>
                  </a:lnTo>
                  <a:lnTo>
                    <a:pt x="3945826" y="116204"/>
                  </a:lnTo>
                  <a:lnTo>
                    <a:pt x="3948112" y="117601"/>
                  </a:lnTo>
                  <a:lnTo>
                    <a:pt x="3949382" y="119379"/>
                  </a:lnTo>
                  <a:lnTo>
                    <a:pt x="3950779" y="121030"/>
                  </a:lnTo>
                  <a:lnTo>
                    <a:pt x="3951414" y="122935"/>
                  </a:lnTo>
                  <a:lnTo>
                    <a:pt x="3951414" y="125221"/>
                  </a:lnTo>
                  <a:lnTo>
                    <a:pt x="3951414" y="423925"/>
                  </a:lnTo>
                  <a:lnTo>
                    <a:pt x="3951414" y="426084"/>
                  </a:lnTo>
                  <a:lnTo>
                    <a:pt x="3950779" y="428116"/>
                  </a:lnTo>
                  <a:lnTo>
                    <a:pt x="3949382" y="429767"/>
                  </a:lnTo>
                  <a:lnTo>
                    <a:pt x="3948112" y="431418"/>
                  </a:lnTo>
                  <a:lnTo>
                    <a:pt x="3929824" y="436371"/>
                  </a:lnTo>
                  <a:lnTo>
                    <a:pt x="3924363" y="437006"/>
                  </a:lnTo>
                  <a:lnTo>
                    <a:pt x="3917632" y="437260"/>
                  </a:lnTo>
                  <a:lnTo>
                    <a:pt x="3909631" y="437260"/>
                  </a:lnTo>
                  <a:lnTo>
                    <a:pt x="3901249" y="437260"/>
                  </a:lnTo>
                  <a:lnTo>
                    <a:pt x="3894391" y="437006"/>
                  </a:lnTo>
                  <a:lnTo>
                    <a:pt x="3888930" y="436371"/>
                  </a:lnTo>
                  <a:lnTo>
                    <a:pt x="3883469" y="435863"/>
                  </a:lnTo>
                  <a:lnTo>
                    <a:pt x="3879151" y="435101"/>
                  </a:lnTo>
                  <a:lnTo>
                    <a:pt x="3876103" y="433958"/>
                  </a:lnTo>
                  <a:lnTo>
                    <a:pt x="3872928" y="432815"/>
                  </a:lnTo>
                  <a:lnTo>
                    <a:pt x="3870769" y="431418"/>
                  </a:lnTo>
                  <a:lnTo>
                    <a:pt x="3869372" y="429767"/>
                  </a:lnTo>
                  <a:lnTo>
                    <a:pt x="3868102" y="428116"/>
                  </a:lnTo>
                  <a:lnTo>
                    <a:pt x="3867340" y="426084"/>
                  </a:lnTo>
                  <a:lnTo>
                    <a:pt x="3867340" y="423925"/>
                  </a:lnTo>
                  <a:lnTo>
                    <a:pt x="3867340" y="306323"/>
                  </a:lnTo>
                  <a:lnTo>
                    <a:pt x="3746436" y="306323"/>
                  </a:lnTo>
                  <a:lnTo>
                    <a:pt x="3746436" y="423925"/>
                  </a:lnTo>
                  <a:lnTo>
                    <a:pt x="3746436" y="426084"/>
                  </a:lnTo>
                  <a:lnTo>
                    <a:pt x="3724719" y="436371"/>
                  </a:lnTo>
                  <a:lnTo>
                    <a:pt x="3719385" y="437006"/>
                  </a:lnTo>
                  <a:lnTo>
                    <a:pt x="3712527" y="437260"/>
                  </a:lnTo>
                  <a:lnTo>
                    <a:pt x="3704272" y="437260"/>
                  </a:lnTo>
                  <a:lnTo>
                    <a:pt x="3696017" y="437260"/>
                  </a:lnTo>
                  <a:lnTo>
                    <a:pt x="3689286" y="437006"/>
                  </a:lnTo>
                  <a:lnTo>
                    <a:pt x="3683825" y="436371"/>
                  </a:lnTo>
                  <a:lnTo>
                    <a:pt x="3678491" y="435863"/>
                  </a:lnTo>
                  <a:lnTo>
                    <a:pt x="3674173" y="435101"/>
                  </a:lnTo>
                  <a:lnTo>
                    <a:pt x="3670998" y="433958"/>
                  </a:lnTo>
                  <a:lnTo>
                    <a:pt x="3667696" y="432815"/>
                  </a:lnTo>
                  <a:lnTo>
                    <a:pt x="3665410" y="431418"/>
                  </a:lnTo>
                  <a:lnTo>
                    <a:pt x="3664140" y="429767"/>
                  </a:lnTo>
                  <a:lnTo>
                    <a:pt x="3662743" y="428116"/>
                  </a:lnTo>
                  <a:lnTo>
                    <a:pt x="3662108" y="426084"/>
                  </a:lnTo>
                  <a:lnTo>
                    <a:pt x="3662108" y="423925"/>
                  </a:lnTo>
                  <a:lnTo>
                    <a:pt x="3662108" y="125221"/>
                  </a:lnTo>
                  <a:lnTo>
                    <a:pt x="3662108" y="122935"/>
                  </a:lnTo>
                  <a:lnTo>
                    <a:pt x="3662743" y="121030"/>
                  </a:lnTo>
                  <a:lnTo>
                    <a:pt x="3664140" y="119379"/>
                  </a:lnTo>
                  <a:lnTo>
                    <a:pt x="3665410" y="117601"/>
                  </a:lnTo>
                  <a:lnTo>
                    <a:pt x="3667696" y="116204"/>
                  </a:lnTo>
                  <a:lnTo>
                    <a:pt x="3670998" y="115188"/>
                  </a:lnTo>
                  <a:lnTo>
                    <a:pt x="3674173" y="114045"/>
                  </a:lnTo>
                  <a:lnTo>
                    <a:pt x="3678491" y="113156"/>
                  </a:lnTo>
                  <a:lnTo>
                    <a:pt x="3683825" y="112648"/>
                  </a:lnTo>
                  <a:lnTo>
                    <a:pt x="3689286" y="112013"/>
                  </a:lnTo>
                  <a:lnTo>
                    <a:pt x="3696017" y="111759"/>
                  </a:lnTo>
                  <a:lnTo>
                    <a:pt x="3704272" y="111759"/>
                  </a:lnTo>
                  <a:close/>
                </a:path>
                <a:path w="7637780" h="556894">
                  <a:moveTo>
                    <a:pt x="2950781" y="111759"/>
                  </a:moveTo>
                  <a:lnTo>
                    <a:pt x="2990786" y="117347"/>
                  </a:lnTo>
                  <a:lnTo>
                    <a:pt x="2993961" y="120650"/>
                  </a:lnTo>
                  <a:lnTo>
                    <a:pt x="2993961" y="124840"/>
                  </a:lnTo>
                  <a:lnTo>
                    <a:pt x="2993961" y="257428"/>
                  </a:lnTo>
                  <a:lnTo>
                    <a:pt x="2991818" y="300386"/>
                  </a:lnTo>
                  <a:lnTo>
                    <a:pt x="2990278" y="314325"/>
                  </a:lnTo>
                  <a:lnTo>
                    <a:pt x="2994376" y="307659"/>
                  </a:lnTo>
                  <a:lnTo>
                    <a:pt x="3015376" y="274716"/>
                  </a:lnTo>
                  <a:lnTo>
                    <a:pt x="3126295" y="124840"/>
                  </a:lnTo>
                  <a:lnTo>
                    <a:pt x="3128073" y="122427"/>
                  </a:lnTo>
                  <a:lnTo>
                    <a:pt x="3139503" y="114680"/>
                  </a:lnTo>
                  <a:lnTo>
                    <a:pt x="3142551" y="113664"/>
                  </a:lnTo>
                  <a:lnTo>
                    <a:pt x="3146234" y="112902"/>
                  </a:lnTo>
                  <a:lnTo>
                    <a:pt x="3150552" y="112394"/>
                  </a:lnTo>
                  <a:lnTo>
                    <a:pt x="3154870" y="112013"/>
                  </a:lnTo>
                  <a:lnTo>
                    <a:pt x="3160585" y="111759"/>
                  </a:lnTo>
                  <a:lnTo>
                    <a:pt x="3167443" y="111759"/>
                  </a:lnTo>
                  <a:lnTo>
                    <a:pt x="3175317" y="111759"/>
                  </a:lnTo>
                  <a:lnTo>
                    <a:pt x="3199066" y="114807"/>
                  </a:lnTo>
                  <a:lnTo>
                    <a:pt x="3202114" y="115950"/>
                  </a:lnTo>
                  <a:lnTo>
                    <a:pt x="3204146" y="117347"/>
                  </a:lnTo>
                  <a:lnTo>
                    <a:pt x="3205289" y="119125"/>
                  </a:lnTo>
                  <a:lnTo>
                    <a:pt x="3206432" y="120903"/>
                  </a:lnTo>
                  <a:lnTo>
                    <a:pt x="3206940" y="122935"/>
                  </a:lnTo>
                  <a:lnTo>
                    <a:pt x="3206940" y="125221"/>
                  </a:lnTo>
                  <a:lnTo>
                    <a:pt x="3206940" y="424941"/>
                  </a:lnTo>
                  <a:lnTo>
                    <a:pt x="3206940" y="427100"/>
                  </a:lnTo>
                  <a:lnTo>
                    <a:pt x="3206432" y="429005"/>
                  </a:lnTo>
                  <a:lnTo>
                    <a:pt x="3205162" y="430529"/>
                  </a:lnTo>
                  <a:lnTo>
                    <a:pt x="3203892" y="432180"/>
                  </a:lnTo>
                  <a:lnTo>
                    <a:pt x="3201733" y="433450"/>
                  </a:lnTo>
                  <a:lnTo>
                    <a:pt x="3198558" y="434466"/>
                  </a:lnTo>
                  <a:lnTo>
                    <a:pt x="3195510" y="435482"/>
                  </a:lnTo>
                  <a:lnTo>
                    <a:pt x="3191319" y="436117"/>
                  </a:lnTo>
                  <a:lnTo>
                    <a:pt x="3186112" y="436625"/>
                  </a:lnTo>
                  <a:lnTo>
                    <a:pt x="3180778" y="437006"/>
                  </a:lnTo>
                  <a:lnTo>
                    <a:pt x="3174174" y="437260"/>
                  </a:lnTo>
                  <a:lnTo>
                    <a:pt x="3166173" y="437260"/>
                  </a:lnTo>
                  <a:lnTo>
                    <a:pt x="3158045" y="437260"/>
                  </a:lnTo>
                  <a:lnTo>
                    <a:pt x="3132518" y="434466"/>
                  </a:lnTo>
                  <a:lnTo>
                    <a:pt x="3128962" y="433450"/>
                  </a:lnTo>
                  <a:lnTo>
                    <a:pt x="3126549" y="432180"/>
                  </a:lnTo>
                  <a:lnTo>
                    <a:pt x="3125152" y="430529"/>
                  </a:lnTo>
                  <a:lnTo>
                    <a:pt x="3123628" y="429005"/>
                  </a:lnTo>
                  <a:lnTo>
                    <a:pt x="3122993" y="427100"/>
                  </a:lnTo>
                  <a:lnTo>
                    <a:pt x="3122993" y="424941"/>
                  </a:lnTo>
                  <a:lnTo>
                    <a:pt x="3122993" y="291591"/>
                  </a:lnTo>
                  <a:lnTo>
                    <a:pt x="3124835" y="247586"/>
                  </a:lnTo>
                  <a:lnTo>
                    <a:pt x="3126295" y="233044"/>
                  </a:lnTo>
                  <a:lnTo>
                    <a:pt x="3122201" y="240047"/>
                  </a:lnTo>
                  <a:lnTo>
                    <a:pt x="3099466" y="274113"/>
                  </a:lnTo>
                  <a:lnTo>
                    <a:pt x="2989008" y="424560"/>
                  </a:lnTo>
                  <a:lnTo>
                    <a:pt x="2976435" y="434720"/>
                  </a:lnTo>
                  <a:lnTo>
                    <a:pt x="2973641" y="435736"/>
                  </a:lnTo>
                  <a:lnTo>
                    <a:pt x="2970085" y="436371"/>
                  </a:lnTo>
                  <a:lnTo>
                    <a:pt x="2965894" y="436752"/>
                  </a:lnTo>
                  <a:lnTo>
                    <a:pt x="2961703" y="437133"/>
                  </a:lnTo>
                  <a:lnTo>
                    <a:pt x="2956115" y="437260"/>
                  </a:lnTo>
                  <a:lnTo>
                    <a:pt x="2949511" y="437260"/>
                  </a:lnTo>
                  <a:lnTo>
                    <a:pt x="2941383" y="437260"/>
                  </a:lnTo>
                  <a:lnTo>
                    <a:pt x="2917888" y="434466"/>
                  </a:lnTo>
                  <a:lnTo>
                    <a:pt x="2914840" y="433450"/>
                  </a:lnTo>
                  <a:lnTo>
                    <a:pt x="2912681" y="432053"/>
                  </a:lnTo>
                  <a:lnTo>
                    <a:pt x="2911411" y="430402"/>
                  </a:lnTo>
                  <a:lnTo>
                    <a:pt x="2910268" y="428751"/>
                  </a:lnTo>
                  <a:lnTo>
                    <a:pt x="2909633" y="426719"/>
                  </a:lnTo>
                  <a:lnTo>
                    <a:pt x="2909633" y="424560"/>
                  </a:lnTo>
                  <a:lnTo>
                    <a:pt x="2909633" y="124840"/>
                  </a:lnTo>
                  <a:lnTo>
                    <a:pt x="2909633" y="122808"/>
                  </a:lnTo>
                  <a:lnTo>
                    <a:pt x="2910268" y="121030"/>
                  </a:lnTo>
                  <a:lnTo>
                    <a:pt x="2911411" y="119379"/>
                  </a:lnTo>
                  <a:lnTo>
                    <a:pt x="2912681" y="117601"/>
                  </a:lnTo>
                  <a:lnTo>
                    <a:pt x="2914967" y="116204"/>
                  </a:lnTo>
                  <a:lnTo>
                    <a:pt x="2918142" y="115188"/>
                  </a:lnTo>
                  <a:lnTo>
                    <a:pt x="2921444" y="114045"/>
                  </a:lnTo>
                  <a:lnTo>
                    <a:pt x="2925635" y="113156"/>
                  </a:lnTo>
                  <a:lnTo>
                    <a:pt x="2930842" y="112648"/>
                  </a:lnTo>
                  <a:lnTo>
                    <a:pt x="2936176" y="112013"/>
                  </a:lnTo>
                  <a:lnTo>
                    <a:pt x="2942780" y="111759"/>
                  </a:lnTo>
                  <a:lnTo>
                    <a:pt x="2950781" y="111759"/>
                  </a:lnTo>
                  <a:close/>
                </a:path>
                <a:path w="7637780" h="556894">
                  <a:moveTo>
                    <a:pt x="2570797" y="111759"/>
                  </a:moveTo>
                  <a:lnTo>
                    <a:pt x="2579052" y="111759"/>
                  </a:lnTo>
                  <a:lnTo>
                    <a:pt x="2585910" y="112013"/>
                  </a:lnTo>
                  <a:lnTo>
                    <a:pt x="2591244" y="112648"/>
                  </a:lnTo>
                  <a:lnTo>
                    <a:pt x="2596578" y="113156"/>
                  </a:lnTo>
                  <a:lnTo>
                    <a:pt x="2600896" y="114045"/>
                  </a:lnTo>
                  <a:lnTo>
                    <a:pt x="2604198" y="115188"/>
                  </a:lnTo>
                  <a:lnTo>
                    <a:pt x="2607373" y="116204"/>
                  </a:lnTo>
                  <a:lnTo>
                    <a:pt x="2609659" y="117601"/>
                  </a:lnTo>
                  <a:lnTo>
                    <a:pt x="2611056" y="119379"/>
                  </a:lnTo>
                  <a:lnTo>
                    <a:pt x="2612326" y="121030"/>
                  </a:lnTo>
                  <a:lnTo>
                    <a:pt x="2612961" y="122935"/>
                  </a:lnTo>
                  <a:lnTo>
                    <a:pt x="2612961" y="125221"/>
                  </a:lnTo>
                  <a:lnTo>
                    <a:pt x="2612961" y="364997"/>
                  </a:lnTo>
                  <a:lnTo>
                    <a:pt x="2726499" y="364997"/>
                  </a:lnTo>
                  <a:lnTo>
                    <a:pt x="2726499" y="125221"/>
                  </a:lnTo>
                  <a:lnTo>
                    <a:pt x="2726499" y="122935"/>
                  </a:lnTo>
                  <a:lnTo>
                    <a:pt x="2735389" y="115188"/>
                  </a:lnTo>
                  <a:lnTo>
                    <a:pt x="2738691" y="114045"/>
                  </a:lnTo>
                  <a:lnTo>
                    <a:pt x="2743009" y="113156"/>
                  </a:lnTo>
                  <a:lnTo>
                    <a:pt x="2748470" y="112648"/>
                  </a:lnTo>
                  <a:lnTo>
                    <a:pt x="2753931" y="112013"/>
                  </a:lnTo>
                  <a:lnTo>
                    <a:pt x="2760662" y="111759"/>
                  </a:lnTo>
                  <a:lnTo>
                    <a:pt x="2768790" y="111759"/>
                  </a:lnTo>
                  <a:lnTo>
                    <a:pt x="2777045" y="111759"/>
                  </a:lnTo>
                  <a:lnTo>
                    <a:pt x="2783776" y="112013"/>
                  </a:lnTo>
                  <a:lnTo>
                    <a:pt x="2789110" y="112648"/>
                  </a:lnTo>
                  <a:lnTo>
                    <a:pt x="2794571" y="113156"/>
                  </a:lnTo>
                  <a:lnTo>
                    <a:pt x="2798762" y="114045"/>
                  </a:lnTo>
                  <a:lnTo>
                    <a:pt x="2802064" y="115188"/>
                  </a:lnTo>
                  <a:lnTo>
                    <a:pt x="2805239" y="116204"/>
                  </a:lnTo>
                  <a:lnTo>
                    <a:pt x="2807525" y="117601"/>
                  </a:lnTo>
                  <a:lnTo>
                    <a:pt x="2808922" y="119379"/>
                  </a:lnTo>
                  <a:lnTo>
                    <a:pt x="2810192" y="121030"/>
                  </a:lnTo>
                  <a:lnTo>
                    <a:pt x="2810954" y="122935"/>
                  </a:lnTo>
                  <a:lnTo>
                    <a:pt x="2810954" y="125221"/>
                  </a:lnTo>
                  <a:lnTo>
                    <a:pt x="2810954" y="364997"/>
                  </a:lnTo>
                  <a:lnTo>
                    <a:pt x="2845371" y="364997"/>
                  </a:lnTo>
                  <a:lnTo>
                    <a:pt x="2851721" y="364997"/>
                  </a:lnTo>
                  <a:lnTo>
                    <a:pt x="2855912" y="366140"/>
                  </a:lnTo>
                  <a:lnTo>
                    <a:pt x="2858325" y="368426"/>
                  </a:lnTo>
                  <a:lnTo>
                    <a:pt x="2860611" y="370839"/>
                  </a:lnTo>
                  <a:lnTo>
                    <a:pt x="2861881" y="375157"/>
                  </a:lnTo>
                  <a:lnTo>
                    <a:pt x="2861881" y="381634"/>
                  </a:lnTo>
                  <a:lnTo>
                    <a:pt x="2861881" y="535051"/>
                  </a:lnTo>
                  <a:lnTo>
                    <a:pt x="2825686" y="545083"/>
                  </a:lnTo>
                  <a:lnTo>
                    <a:pt x="2816637" y="544917"/>
                  </a:lnTo>
                  <a:lnTo>
                    <a:pt x="2788856" y="538226"/>
                  </a:lnTo>
                  <a:lnTo>
                    <a:pt x="2788856" y="535051"/>
                  </a:lnTo>
                  <a:lnTo>
                    <a:pt x="2788856" y="435228"/>
                  </a:lnTo>
                  <a:lnTo>
                    <a:pt x="2552128" y="435228"/>
                  </a:lnTo>
                  <a:lnTo>
                    <a:pt x="2544000" y="435228"/>
                  </a:lnTo>
                  <a:lnTo>
                    <a:pt x="2538158" y="432942"/>
                  </a:lnTo>
                  <a:lnTo>
                    <a:pt x="2534348" y="428370"/>
                  </a:lnTo>
                  <a:lnTo>
                    <a:pt x="2530538" y="423798"/>
                  </a:lnTo>
                  <a:lnTo>
                    <a:pt x="2528633" y="417067"/>
                  </a:lnTo>
                  <a:lnTo>
                    <a:pt x="2528633" y="408177"/>
                  </a:lnTo>
                  <a:lnTo>
                    <a:pt x="2528633" y="125221"/>
                  </a:lnTo>
                  <a:lnTo>
                    <a:pt x="2528633" y="122935"/>
                  </a:lnTo>
                  <a:lnTo>
                    <a:pt x="2529268" y="121030"/>
                  </a:lnTo>
                  <a:lnTo>
                    <a:pt x="2530665" y="119379"/>
                  </a:lnTo>
                  <a:lnTo>
                    <a:pt x="2531935" y="117601"/>
                  </a:lnTo>
                  <a:lnTo>
                    <a:pt x="2534221" y="116204"/>
                  </a:lnTo>
                  <a:lnTo>
                    <a:pt x="2537523" y="115188"/>
                  </a:lnTo>
                  <a:lnTo>
                    <a:pt x="2540698" y="114045"/>
                  </a:lnTo>
                  <a:lnTo>
                    <a:pt x="2545016" y="113156"/>
                  </a:lnTo>
                  <a:lnTo>
                    <a:pt x="2550350" y="112648"/>
                  </a:lnTo>
                  <a:lnTo>
                    <a:pt x="2555811" y="112013"/>
                  </a:lnTo>
                  <a:lnTo>
                    <a:pt x="2562542" y="111759"/>
                  </a:lnTo>
                  <a:lnTo>
                    <a:pt x="2570797" y="111759"/>
                  </a:lnTo>
                  <a:close/>
                </a:path>
                <a:path w="7637780" h="556894">
                  <a:moveTo>
                    <a:pt x="2188781" y="111759"/>
                  </a:moveTo>
                  <a:lnTo>
                    <a:pt x="2228786" y="117347"/>
                  </a:lnTo>
                  <a:lnTo>
                    <a:pt x="2231961" y="120650"/>
                  </a:lnTo>
                  <a:lnTo>
                    <a:pt x="2231961" y="124840"/>
                  </a:lnTo>
                  <a:lnTo>
                    <a:pt x="2231961" y="257428"/>
                  </a:lnTo>
                  <a:lnTo>
                    <a:pt x="2229818" y="300386"/>
                  </a:lnTo>
                  <a:lnTo>
                    <a:pt x="2228278" y="314325"/>
                  </a:lnTo>
                  <a:lnTo>
                    <a:pt x="2232376" y="307659"/>
                  </a:lnTo>
                  <a:lnTo>
                    <a:pt x="2253376" y="274716"/>
                  </a:lnTo>
                  <a:lnTo>
                    <a:pt x="2364295" y="124840"/>
                  </a:lnTo>
                  <a:lnTo>
                    <a:pt x="2366073" y="122427"/>
                  </a:lnTo>
                  <a:lnTo>
                    <a:pt x="2367978" y="120268"/>
                  </a:lnTo>
                  <a:lnTo>
                    <a:pt x="2370010" y="118617"/>
                  </a:lnTo>
                  <a:lnTo>
                    <a:pt x="2372042" y="116966"/>
                  </a:lnTo>
                  <a:lnTo>
                    <a:pt x="2374455" y="115696"/>
                  </a:lnTo>
                  <a:lnTo>
                    <a:pt x="2377503" y="114680"/>
                  </a:lnTo>
                  <a:lnTo>
                    <a:pt x="2380551" y="113664"/>
                  </a:lnTo>
                  <a:lnTo>
                    <a:pt x="2384234" y="112902"/>
                  </a:lnTo>
                  <a:lnTo>
                    <a:pt x="2388552" y="112394"/>
                  </a:lnTo>
                  <a:lnTo>
                    <a:pt x="2392870" y="112013"/>
                  </a:lnTo>
                  <a:lnTo>
                    <a:pt x="2398585" y="111759"/>
                  </a:lnTo>
                  <a:lnTo>
                    <a:pt x="2405443" y="111759"/>
                  </a:lnTo>
                  <a:lnTo>
                    <a:pt x="2413317" y="111759"/>
                  </a:lnTo>
                  <a:lnTo>
                    <a:pt x="2437066" y="114807"/>
                  </a:lnTo>
                  <a:lnTo>
                    <a:pt x="2440114" y="115950"/>
                  </a:lnTo>
                  <a:lnTo>
                    <a:pt x="2442146" y="117347"/>
                  </a:lnTo>
                  <a:lnTo>
                    <a:pt x="2443289" y="119125"/>
                  </a:lnTo>
                  <a:lnTo>
                    <a:pt x="2444432" y="120903"/>
                  </a:lnTo>
                  <a:lnTo>
                    <a:pt x="2444940" y="122935"/>
                  </a:lnTo>
                  <a:lnTo>
                    <a:pt x="2444940" y="125221"/>
                  </a:lnTo>
                  <a:lnTo>
                    <a:pt x="2444940" y="424941"/>
                  </a:lnTo>
                  <a:lnTo>
                    <a:pt x="2444940" y="427100"/>
                  </a:lnTo>
                  <a:lnTo>
                    <a:pt x="2444432" y="429005"/>
                  </a:lnTo>
                  <a:lnTo>
                    <a:pt x="2443162" y="430529"/>
                  </a:lnTo>
                  <a:lnTo>
                    <a:pt x="2441892" y="432180"/>
                  </a:lnTo>
                  <a:lnTo>
                    <a:pt x="2439733" y="433450"/>
                  </a:lnTo>
                  <a:lnTo>
                    <a:pt x="2436558" y="434466"/>
                  </a:lnTo>
                  <a:lnTo>
                    <a:pt x="2433510" y="435482"/>
                  </a:lnTo>
                  <a:lnTo>
                    <a:pt x="2429319" y="436117"/>
                  </a:lnTo>
                  <a:lnTo>
                    <a:pt x="2424112" y="436625"/>
                  </a:lnTo>
                  <a:lnTo>
                    <a:pt x="2418778" y="437006"/>
                  </a:lnTo>
                  <a:lnTo>
                    <a:pt x="2412174" y="437260"/>
                  </a:lnTo>
                  <a:lnTo>
                    <a:pt x="2404173" y="437260"/>
                  </a:lnTo>
                  <a:lnTo>
                    <a:pt x="2396045" y="437260"/>
                  </a:lnTo>
                  <a:lnTo>
                    <a:pt x="2370518" y="434466"/>
                  </a:lnTo>
                  <a:lnTo>
                    <a:pt x="2366962" y="433450"/>
                  </a:lnTo>
                  <a:lnTo>
                    <a:pt x="2364549" y="432180"/>
                  </a:lnTo>
                  <a:lnTo>
                    <a:pt x="2363152" y="430529"/>
                  </a:lnTo>
                  <a:lnTo>
                    <a:pt x="2361628" y="429005"/>
                  </a:lnTo>
                  <a:lnTo>
                    <a:pt x="2360993" y="427100"/>
                  </a:lnTo>
                  <a:lnTo>
                    <a:pt x="2360993" y="424941"/>
                  </a:lnTo>
                  <a:lnTo>
                    <a:pt x="2360993" y="291591"/>
                  </a:lnTo>
                  <a:lnTo>
                    <a:pt x="2362835" y="247586"/>
                  </a:lnTo>
                  <a:lnTo>
                    <a:pt x="2364295" y="233044"/>
                  </a:lnTo>
                  <a:lnTo>
                    <a:pt x="2360201" y="240047"/>
                  </a:lnTo>
                  <a:lnTo>
                    <a:pt x="2337466" y="274113"/>
                  </a:lnTo>
                  <a:lnTo>
                    <a:pt x="2227008" y="424560"/>
                  </a:lnTo>
                  <a:lnTo>
                    <a:pt x="2214435" y="434720"/>
                  </a:lnTo>
                  <a:lnTo>
                    <a:pt x="2211641" y="435736"/>
                  </a:lnTo>
                  <a:lnTo>
                    <a:pt x="2208085" y="436371"/>
                  </a:lnTo>
                  <a:lnTo>
                    <a:pt x="2203894" y="436752"/>
                  </a:lnTo>
                  <a:lnTo>
                    <a:pt x="2199703" y="437133"/>
                  </a:lnTo>
                  <a:lnTo>
                    <a:pt x="2194115" y="437260"/>
                  </a:lnTo>
                  <a:lnTo>
                    <a:pt x="2187511" y="437260"/>
                  </a:lnTo>
                  <a:lnTo>
                    <a:pt x="2179383" y="437260"/>
                  </a:lnTo>
                  <a:lnTo>
                    <a:pt x="2155888" y="434466"/>
                  </a:lnTo>
                  <a:lnTo>
                    <a:pt x="2152840" y="433450"/>
                  </a:lnTo>
                  <a:lnTo>
                    <a:pt x="2150681" y="432053"/>
                  </a:lnTo>
                  <a:lnTo>
                    <a:pt x="2149411" y="430402"/>
                  </a:lnTo>
                  <a:lnTo>
                    <a:pt x="2148268" y="428751"/>
                  </a:lnTo>
                  <a:lnTo>
                    <a:pt x="2147633" y="426719"/>
                  </a:lnTo>
                  <a:lnTo>
                    <a:pt x="2147633" y="424560"/>
                  </a:lnTo>
                  <a:lnTo>
                    <a:pt x="2147633" y="124840"/>
                  </a:lnTo>
                  <a:lnTo>
                    <a:pt x="2147633" y="122808"/>
                  </a:lnTo>
                  <a:lnTo>
                    <a:pt x="2148268" y="121030"/>
                  </a:lnTo>
                  <a:lnTo>
                    <a:pt x="2149411" y="119379"/>
                  </a:lnTo>
                  <a:lnTo>
                    <a:pt x="2150681" y="117601"/>
                  </a:lnTo>
                  <a:lnTo>
                    <a:pt x="2152967" y="116204"/>
                  </a:lnTo>
                  <a:lnTo>
                    <a:pt x="2156142" y="115188"/>
                  </a:lnTo>
                  <a:lnTo>
                    <a:pt x="2159444" y="114045"/>
                  </a:lnTo>
                  <a:lnTo>
                    <a:pt x="2163635" y="113156"/>
                  </a:lnTo>
                  <a:lnTo>
                    <a:pt x="2168842" y="112648"/>
                  </a:lnTo>
                  <a:lnTo>
                    <a:pt x="2174176" y="112013"/>
                  </a:lnTo>
                  <a:lnTo>
                    <a:pt x="2180780" y="111759"/>
                  </a:lnTo>
                  <a:lnTo>
                    <a:pt x="2188781" y="111759"/>
                  </a:lnTo>
                  <a:close/>
                </a:path>
                <a:path w="7637780" h="556894">
                  <a:moveTo>
                    <a:pt x="6627177" y="106044"/>
                  </a:moveTo>
                  <a:lnTo>
                    <a:pt x="6681416" y="112206"/>
                  </a:lnTo>
                  <a:lnTo>
                    <a:pt x="6723729" y="130397"/>
                  </a:lnTo>
                  <a:lnTo>
                    <a:pt x="6754542" y="160141"/>
                  </a:lnTo>
                  <a:lnTo>
                    <a:pt x="6774116" y="200913"/>
                  </a:lnTo>
                  <a:lnTo>
                    <a:pt x="6782939" y="252170"/>
                  </a:lnTo>
                  <a:lnTo>
                    <a:pt x="6783514" y="271525"/>
                  </a:lnTo>
                  <a:lnTo>
                    <a:pt x="6782893" y="290169"/>
                  </a:lnTo>
                  <a:lnTo>
                    <a:pt x="6773481" y="341121"/>
                  </a:lnTo>
                  <a:lnTo>
                    <a:pt x="6752550" y="383466"/>
                  </a:lnTo>
                  <a:lnTo>
                    <a:pt x="6720030" y="415559"/>
                  </a:lnTo>
                  <a:lnTo>
                    <a:pt x="6675747" y="435957"/>
                  </a:lnTo>
                  <a:lnTo>
                    <a:pt x="6619811" y="442975"/>
                  </a:lnTo>
                  <a:lnTo>
                    <a:pt x="6600547" y="442285"/>
                  </a:lnTo>
                  <a:lnTo>
                    <a:pt x="6550469" y="431926"/>
                  </a:lnTo>
                  <a:lnTo>
                    <a:pt x="6511911" y="409727"/>
                  </a:lnTo>
                  <a:lnTo>
                    <a:pt x="6484683" y="376253"/>
                  </a:lnTo>
                  <a:lnTo>
                    <a:pt x="6468671" y="331894"/>
                  </a:lnTo>
                  <a:lnTo>
                    <a:pt x="6463474" y="277494"/>
                  </a:lnTo>
                  <a:lnTo>
                    <a:pt x="6464097" y="258849"/>
                  </a:lnTo>
                  <a:lnTo>
                    <a:pt x="6473634" y="207771"/>
                  </a:lnTo>
                  <a:lnTo>
                    <a:pt x="6494690" y="165302"/>
                  </a:lnTo>
                  <a:lnTo>
                    <a:pt x="6527244" y="133429"/>
                  </a:lnTo>
                  <a:lnTo>
                    <a:pt x="6571295" y="113063"/>
                  </a:lnTo>
                  <a:lnTo>
                    <a:pt x="6627177" y="106044"/>
                  </a:lnTo>
                  <a:close/>
                </a:path>
                <a:path w="7637780" h="556894">
                  <a:moveTo>
                    <a:pt x="6016434" y="106044"/>
                  </a:moveTo>
                  <a:lnTo>
                    <a:pt x="6066547" y="112260"/>
                  </a:lnTo>
                  <a:lnTo>
                    <a:pt x="6104747" y="130317"/>
                  </a:lnTo>
                  <a:lnTo>
                    <a:pt x="6132185" y="158017"/>
                  </a:lnTo>
                  <a:lnTo>
                    <a:pt x="6149276" y="194182"/>
                  </a:lnTo>
                  <a:lnTo>
                    <a:pt x="6156902" y="236974"/>
                  </a:lnTo>
                  <a:lnTo>
                    <a:pt x="6157404" y="252475"/>
                  </a:lnTo>
                  <a:lnTo>
                    <a:pt x="6157404" y="265810"/>
                  </a:lnTo>
                  <a:lnTo>
                    <a:pt x="6157404" y="276097"/>
                  </a:lnTo>
                  <a:lnTo>
                    <a:pt x="6155118" y="283717"/>
                  </a:lnTo>
                  <a:lnTo>
                    <a:pt x="6150546" y="288543"/>
                  </a:lnTo>
                  <a:lnTo>
                    <a:pt x="6145974" y="293496"/>
                  </a:lnTo>
                  <a:lnTo>
                    <a:pt x="6139624" y="295909"/>
                  </a:lnTo>
                  <a:lnTo>
                    <a:pt x="6131623" y="295909"/>
                  </a:lnTo>
                  <a:lnTo>
                    <a:pt x="5949759" y="295909"/>
                  </a:lnTo>
                  <a:lnTo>
                    <a:pt x="5956823" y="338085"/>
                  </a:lnTo>
                  <a:lnTo>
                    <a:pt x="5986649" y="370464"/>
                  </a:lnTo>
                  <a:lnTo>
                    <a:pt x="6031420" y="379348"/>
                  </a:lnTo>
                  <a:lnTo>
                    <a:pt x="6042136" y="379156"/>
                  </a:lnTo>
                  <a:lnTo>
                    <a:pt x="6085903" y="372824"/>
                  </a:lnTo>
                  <a:lnTo>
                    <a:pt x="6124892" y="359917"/>
                  </a:lnTo>
                  <a:lnTo>
                    <a:pt x="6129210" y="358901"/>
                  </a:lnTo>
                  <a:lnTo>
                    <a:pt x="6132639" y="358901"/>
                  </a:lnTo>
                  <a:lnTo>
                    <a:pt x="6134544" y="358901"/>
                  </a:lnTo>
                  <a:lnTo>
                    <a:pt x="6136322" y="359282"/>
                  </a:lnTo>
                  <a:lnTo>
                    <a:pt x="6137592" y="360044"/>
                  </a:lnTo>
                  <a:lnTo>
                    <a:pt x="6138989" y="360806"/>
                  </a:lnTo>
                  <a:lnTo>
                    <a:pt x="6140005" y="362203"/>
                  </a:lnTo>
                  <a:lnTo>
                    <a:pt x="6143307" y="381126"/>
                  </a:lnTo>
                  <a:lnTo>
                    <a:pt x="6143307" y="386714"/>
                  </a:lnTo>
                  <a:lnTo>
                    <a:pt x="6143307" y="391667"/>
                  </a:lnTo>
                  <a:lnTo>
                    <a:pt x="6141910" y="408177"/>
                  </a:lnTo>
                  <a:lnTo>
                    <a:pt x="6141529" y="410590"/>
                  </a:lnTo>
                  <a:lnTo>
                    <a:pt x="6106937" y="431524"/>
                  </a:lnTo>
                  <a:lnTo>
                    <a:pt x="6065329" y="440054"/>
                  </a:lnTo>
                  <a:lnTo>
                    <a:pt x="6023800" y="442975"/>
                  </a:lnTo>
                  <a:lnTo>
                    <a:pt x="6004438" y="442354"/>
                  </a:lnTo>
                  <a:lnTo>
                    <a:pt x="5953950" y="432942"/>
                  </a:lnTo>
                  <a:lnTo>
                    <a:pt x="5914534" y="412011"/>
                  </a:lnTo>
                  <a:lnTo>
                    <a:pt x="5886354" y="379349"/>
                  </a:lnTo>
                  <a:lnTo>
                    <a:pt x="5869606" y="334633"/>
                  </a:lnTo>
                  <a:lnTo>
                    <a:pt x="5864034" y="277875"/>
                  </a:lnTo>
                  <a:lnTo>
                    <a:pt x="5864679" y="258446"/>
                  </a:lnTo>
                  <a:lnTo>
                    <a:pt x="5874448" y="205993"/>
                  </a:lnTo>
                  <a:lnTo>
                    <a:pt x="5895236" y="163524"/>
                  </a:lnTo>
                  <a:lnTo>
                    <a:pt x="5926455" y="132143"/>
                  </a:lnTo>
                  <a:lnTo>
                    <a:pt x="5967178" y="112688"/>
                  </a:lnTo>
                  <a:lnTo>
                    <a:pt x="5999095" y="106783"/>
                  </a:lnTo>
                  <a:lnTo>
                    <a:pt x="6016434" y="106044"/>
                  </a:lnTo>
                  <a:close/>
                </a:path>
                <a:path w="7637780" h="556894">
                  <a:moveTo>
                    <a:pt x="5025834" y="106044"/>
                  </a:moveTo>
                  <a:lnTo>
                    <a:pt x="5075947" y="112260"/>
                  </a:lnTo>
                  <a:lnTo>
                    <a:pt x="5114147" y="130317"/>
                  </a:lnTo>
                  <a:lnTo>
                    <a:pt x="5141585" y="158017"/>
                  </a:lnTo>
                  <a:lnTo>
                    <a:pt x="5158676" y="194182"/>
                  </a:lnTo>
                  <a:lnTo>
                    <a:pt x="5166302" y="236974"/>
                  </a:lnTo>
                  <a:lnTo>
                    <a:pt x="5166804" y="252475"/>
                  </a:lnTo>
                  <a:lnTo>
                    <a:pt x="5166804" y="265810"/>
                  </a:lnTo>
                  <a:lnTo>
                    <a:pt x="5166804" y="276097"/>
                  </a:lnTo>
                  <a:lnTo>
                    <a:pt x="5164518" y="283717"/>
                  </a:lnTo>
                  <a:lnTo>
                    <a:pt x="5159946" y="288543"/>
                  </a:lnTo>
                  <a:lnTo>
                    <a:pt x="5155374" y="293496"/>
                  </a:lnTo>
                  <a:lnTo>
                    <a:pt x="5149024" y="295909"/>
                  </a:lnTo>
                  <a:lnTo>
                    <a:pt x="5141023" y="295909"/>
                  </a:lnTo>
                  <a:lnTo>
                    <a:pt x="4959159" y="295909"/>
                  </a:lnTo>
                  <a:lnTo>
                    <a:pt x="4966223" y="338085"/>
                  </a:lnTo>
                  <a:lnTo>
                    <a:pt x="4996049" y="370464"/>
                  </a:lnTo>
                  <a:lnTo>
                    <a:pt x="5040820" y="379348"/>
                  </a:lnTo>
                  <a:lnTo>
                    <a:pt x="5051536" y="379156"/>
                  </a:lnTo>
                  <a:lnTo>
                    <a:pt x="5095303" y="372824"/>
                  </a:lnTo>
                  <a:lnTo>
                    <a:pt x="5134292" y="359917"/>
                  </a:lnTo>
                  <a:lnTo>
                    <a:pt x="5138610" y="358901"/>
                  </a:lnTo>
                  <a:lnTo>
                    <a:pt x="5142039" y="358901"/>
                  </a:lnTo>
                  <a:lnTo>
                    <a:pt x="5143944" y="358901"/>
                  </a:lnTo>
                  <a:lnTo>
                    <a:pt x="5145722" y="359282"/>
                  </a:lnTo>
                  <a:lnTo>
                    <a:pt x="5146992" y="360044"/>
                  </a:lnTo>
                  <a:lnTo>
                    <a:pt x="5148389" y="360806"/>
                  </a:lnTo>
                  <a:lnTo>
                    <a:pt x="5149405" y="362203"/>
                  </a:lnTo>
                  <a:lnTo>
                    <a:pt x="5150294" y="364235"/>
                  </a:lnTo>
                  <a:lnTo>
                    <a:pt x="5151183" y="366267"/>
                  </a:lnTo>
                  <a:lnTo>
                    <a:pt x="5151818" y="369188"/>
                  </a:lnTo>
                  <a:lnTo>
                    <a:pt x="5152199" y="372871"/>
                  </a:lnTo>
                  <a:lnTo>
                    <a:pt x="5152580" y="376554"/>
                  </a:lnTo>
                  <a:lnTo>
                    <a:pt x="5152707" y="381126"/>
                  </a:lnTo>
                  <a:lnTo>
                    <a:pt x="5152707" y="386714"/>
                  </a:lnTo>
                  <a:lnTo>
                    <a:pt x="5152707" y="391667"/>
                  </a:lnTo>
                  <a:lnTo>
                    <a:pt x="5152580" y="395858"/>
                  </a:lnTo>
                  <a:lnTo>
                    <a:pt x="5152326" y="399288"/>
                  </a:lnTo>
                  <a:lnTo>
                    <a:pt x="5152072" y="402716"/>
                  </a:lnTo>
                  <a:lnTo>
                    <a:pt x="5151818" y="405638"/>
                  </a:lnTo>
                  <a:lnTo>
                    <a:pt x="5151310" y="408177"/>
                  </a:lnTo>
                  <a:lnTo>
                    <a:pt x="5150929" y="410590"/>
                  </a:lnTo>
                  <a:lnTo>
                    <a:pt x="5116337" y="431524"/>
                  </a:lnTo>
                  <a:lnTo>
                    <a:pt x="5074729" y="440054"/>
                  </a:lnTo>
                  <a:lnTo>
                    <a:pt x="5033200" y="442975"/>
                  </a:lnTo>
                  <a:lnTo>
                    <a:pt x="5013838" y="442354"/>
                  </a:lnTo>
                  <a:lnTo>
                    <a:pt x="4963350" y="432942"/>
                  </a:lnTo>
                  <a:lnTo>
                    <a:pt x="4923934" y="412011"/>
                  </a:lnTo>
                  <a:lnTo>
                    <a:pt x="4895754" y="379349"/>
                  </a:lnTo>
                  <a:lnTo>
                    <a:pt x="4879006" y="334633"/>
                  </a:lnTo>
                  <a:lnTo>
                    <a:pt x="4873434" y="277875"/>
                  </a:lnTo>
                  <a:lnTo>
                    <a:pt x="4874079" y="258446"/>
                  </a:lnTo>
                  <a:lnTo>
                    <a:pt x="4883848" y="205993"/>
                  </a:lnTo>
                  <a:lnTo>
                    <a:pt x="4904636" y="163524"/>
                  </a:lnTo>
                  <a:lnTo>
                    <a:pt x="4935855" y="132143"/>
                  </a:lnTo>
                  <a:lnTo>
                    <a:pt x="4976578" y="112688"/>
                  </a:lnTo>
                  <a:lnTo>
                    <a:pt x="5008495" y="106783"/>
                  </a:lnTo>
                  <a:lnTo>
                    <a:pt x="5025834" y="106044"/>
                  </a:lnTo>
                  <a:close/>
                </a:path>
                <a:path w="7637780" h="556894">
                  <a:moveTo>
                    <a:pt x="3436302" y="106044"/>
                  </a:moveTo>
                  <a:lnTo>
                    <a:pt x="3490541" y="112206"/>
                  </a:lnTo>
                  <a:lnTo>
                    <a:pt x="3532854" y="130397"/>
                  </a:lnTo>
                  <a:lnTo>
                    <a:pt x="3563667" y="160141"/>
                  </a:lnTo>
                  <a:lnTo>
                    <a:pt x="3583241" y="200913"/>
                  </a:lnTo>
                  <a:lnTo>
                    <a:pt x="3592064" y="252170"/>
                  </a:lnTo>
                  <a:lnTo>
                    <a:pt x="3592639" y="271525"/>
                  </a:lnTo>
                  <a:lnTo>
                    <a:pt x="3592018" y="290169"/>
                  </a:lnTo>
                  <a:lnTo>
                    <a:pt x="3582606" y="341121"/>
                  </a:lnTo>
                  <a:lnTo>
                    <a:pt x="3561675" y="383466"/>
                  </a:lnTo>
                  <a:lnTo>
                    <a:pt x="3529155" y="415559"/>
                  </a:lnTo>
                  <a:lnTo>
                    <a:pt x="3484872" y="435957"/>
                  </a:lnTo>
                  <a:lnTo>
                    <a:pt x="3428936" y="442975"/>
                  </a:lnTo>
                  <a:lnTo>
                    <a:pt x="3409672" y="442285"/>
                  </a:lnTo>
                  <a:lnTo>
                    <a:pt x="3359594" y="431926"/>
                  </a:lnTo>
                  <a:lnTo>
                    <a:pt x="3321036" y="409727"/>
                  </a:lnTo>
                  <a:lnTo>
                    <a:pt x="3293808" y="376253"/>
                  </a:lnTo>
                  <a:lnTo>
                    <a:pt x="3277796" y="331894"/>
                  </a:lnTo>
                  <a:lnTo>
                    <a:pt x="3272599" y="277494"/>
                  </a:lnTo>
                  <a:lnTo>
                    <a:pt x="3273222" y="258849"/>
                  </a:lnTo>
                  <a:lnTo>
                    <a:pt x="3282759" y="207771"/>
                  </a:lnTo>
                  <a:lnTo>
                    <a:pt x="3303815" y="165302"/>
                  </a:lnTo>
                  <a:lnTo>
                    <a:pt x="3336369" y="133429"/>
                  </a:lnTo>
                  <a:lnTo>
                    <a:pt x="3380420" y="113063"/>
                  </a:lnTo>
                  <a:lnTo>
                    <a:pt x="3436302" y="106044"/>
                  </a:lnTo>
                  <a:close/>
                </a:path>
                <a:path w="7637780" h="556894">
                  <a:moveTo>
                    <a:pt x="1527238" y="106044"/>
                  </a:moveTo>
                  <a:lnTo>
                    <a:pt x="1574208" y="109902"/>
                  </a:lnTo>
                  <a:lnTo>
                    <a:pt x="1619759" y="127422"/>
                  </a:lnTo>
                  <a:lnTo>
                    <a:pt x="1647582" y="159972"/>
                  </a:lnTo>
                  <a:lnTo>
                    <a:pt x="1658737" y="209067"/>
                  </a:lnTo>
                  <a:lnTo>
                    <a:pt x="1659191" y="223900"/>
                  </a:lnTo>
                  <a:lnTo>
                    <a:pt x="1659191" y="424941"/>
                  </a:lnTo>
                  <a:lnTo>
                    <a:pt x="1659191" y="427989"/>
                  </a:lnTo>
                  <a:lnTo>
                    <a:pt x="1645221" y="436117"/>
                  </a:lnTo>
                  <a:lnTo>
                    <a:pt x="1640522" y="436879"/>
                  </a:lnTo>
                  <a:lnTo>
                    <a:pt x="1633410" y="437260"/>
                  </a:lnTo>
                  <a:lnTo>
                    <a:pt x="1624012" y="437260"/>
                  </a:lnTo>
                  <a:lnTo>
                    <a:pt x="1613979" y="437260"/>
                  </a:lnTo>
                  <a:lnTo>
                    <a:pt x="1606613" y="436879"/>
                  </a:lnTo>
                  <a:lnTo>
                    <a:pt x="1602041" y="436117"/>
                  </a:lnTo>
                  <a:lnTo>
                    <a:pt x="1597469" y="435355"/>
                  </a:lnTo>
                  <a:lnTo>
                    <a:pt x="1594294" y="434085"/>
                  </a:lnTo>
                  <a:lnTo>
                    <a:pt x="1592389" y="432307"/>
                  </a:lnTo>
                  <a:lnTo>
                    <a:pt x="1590484" y="430402"/>
                  </a:lnTo>
                  <a:lnTo>
                    <a:pt x="1589468" y="427989"/>
                  </a:lnTo>
                  <a:lnTo>
                    <a:pt x="1589468" y="424941"/>
                  </a:lnTo>
                  <a:lnTo>
                    <a:pt x="1589468" y="401065"/>
                  </a:lnTo>
                  <a:lnTo>
                    <a:pt x="1558982" y="425854"/>
                  </a:lnTo>
                  <a:lnTo>
                    <a:pt x="1522618" y="440213"/>
                  </a:lnTo>
                  <a:lnTo>
                    <a:pt x="1495107" y="442975"/>
                  </a:lnTo>
                  <a:lnTo>
                    <a:pt x="1483441" y="442593"/>
                  </a:lnTo>
                  <a:lnTo>
                    <a:pt x="1441771" y="433304"/>
                  </a:lnTo>
                  <a:lnTo>
                    <a:pt x="1410021" y="411862"/>
                  </a:lnTo>
                  <a:lnTo>
                    <a:pt x="1390769" y="378628"/>
                  </a:lnTo>
                  <a:lnTo>
                    <a:pt x="1386268" y="345820"/>
                  </a:lnTo>
                  <a:lnTo>
                    <a:pt x="1386909" y="333200"/>
                  </a:lnTo>
                  <a:lnTo>
                    <a:pt x="1402191" y="291268"/>
                  </a:lnTo>
                  <a:lnTo>
                    <a:pt x="1437697" y="262796"/>
                  </a:lnTo>
                  <a:lnTo>
                    <a:pt x="1477327" y="250062"/>
                  </a:lnTo>
                  <a:lnTo>
                    <a:pt x="1527994" y="244473"/>
                  </a:lnTo>
                  <a:lnTo>
                    <a:pt x="1547304" y="244093"/>
                  </a:lnTo>
                  <a:lnTo>
                    <a:pt x="1576514" y="244093"/>
                  </a:lnTo>
                  <a:lnTo>
                    <a:pt x="1576514" y="225932"/>
                  </a:lnTo>
                  <a:lnTo>
                    <a:pt x="1576514" y="216534"/>
                  </a:lnTo>
                  <a:lnTo>
                    <a:pt x="1575498" y="208406"/>
                  </a:lnTo>
                  <a:lnTo>
                    <a:pt x="1573593" y="201421"/>
                  </a:lnTo>
                  <a:lnTo>
                    <a:pt x="1571688" y="194309"/>
                  </a:lnTo>
                  <a:lnTo>
                    <a:pt x="1568640" y="188467"/>
                  </a:lnTo>
                  <a:lnTo>
                    <a:pt x="1564195" y="183768"/>
                  </a:lnTo>
                  <a:lnTo>
                    <a:pt x="1559877" y="179069"/>
                  </a:lnTo>
                  <a:lnTo>
                    <a:pt x="1519872" y="170052"/>
                  </a:lnTo>
                  <a:lnTo>
                    <a:pt x="1509585" y="170340"/>
                  </a:lnTo>
                  <a:lnTo>
                    <a:pt x="1466548" y="179720"/>
                  </a:lnTo>
                  <a:lnTo>
                    <a:pt x="1431607" y="195452"/>
                  </a:lnTo>
                  <a:lnTo>
                    <a:pt x="1425892" y="198627"/>
                  </a:lnTo>
                  <a:lnTo>
                    <a:pt x="1421320" y="200151"/>
                  </a:lnTo>
                  <a:lnTo>
                    <a:pt x="1417764" y="200151"/>
                  </a:lnTo>
                  <a:lnTo>
                    <a:pt x="1415224" y="200151"/>
                  </a:lnTo>
                  <a:lnTo>
                    <a:pt x="1413065" y="199389"/>
                  </a:lnTo>
                  <a:lnTo>
                    <a:pt x="1411160" y="197865"/>
                  </a:lnTo>
                  <a:lnTo>
                    <a:pt x="1409255" y="196341"/>
                  </a:lnTo>
                  <a:lnTo>
                    <a:pt x="1407731" y="194055"/>
                  </a:lnTo>
                  <a:lnTo>
                    <a:pt x="1402651" y="171450"/>
                  </a:lnTo>
                  <a:lnTo>
                    <a:pt x="1402651" y="166369"/>
                  </a:lnTo>
                  <a:lnTo>
                    <a:pt x="1402651" y="159384"/>
                  </a:lnTo>
                  <a:lnTo>
                    <a:pt x="1427162" y="128396"/>
                  </a:lnTo>
                  <a:lnTo>
                    <a:pt x="1471025" y="112918"/>
                  </a:lnTo>
                  <a:lnTo>
                    <a:pt x="1517423" y="106255"/>
                  </a:lnTo>
                  <a:lnTo>
                    <a:pt x="1527238" y="106044"/>
                  </a:lnTo>
                  <a:close/>
                </a:path>
                <a:path w="7637780" h="556894">
                  <a:moveTo>
                    <a:pt x="1212405" y="106044"/>
                  </a:moveTo>
                  <a:lnTo>
                    <a:pt x="1256143" y="113331"/>
                  </a:lnTo>
                  <a:lnTo>
                    <a:pt x="1289240" y="134270"/>
                  </a:lnTo>
                  <a:lnTo>
                    <a:pt x="1312765" y="165996"/>
                  </a:lnTo>
                  <a:lnTo>
                    <a:pt x="1327213" y="206501"/>
                  </a:lnTo>
                  <a:lnTo>
                    <a:pt x="1333517" y="253507"/>
                  </a:lnTo>
                  <a:lnTo>
                    <a:pt x="1333944" y="270128"/>
                  </a:lnTo>
                  <a:lnTo>
                    <a:pt x="1333400" y="289611"/>
                  </a:lnTo>
                  <a:lnTo>
                    <a:pt x="1325435" y="342010"/>
                  </a:lnTo>
                  <a:lnTo>
                    <a:pt x="1308129" y="384605"/>
                  </a:lnTo>
                  <a:lnTo>
                    <a:pt x="1282017" y="416258"/>
                  </a:lnTo>
                  <a:lnTo>
                    <a:pt x="1246880" y="436171"/>
                  </a:lnTo>
                  <a:lnTo>
                    <a:pt x="1203642" y="442975"/>
                  </a:lnTo>
                  <a:lnTo>
                    <a:pt x="1195006" y="442975"/>
                  </a:lnTo>
                  <a:lnTo>
                    <a:pt x="1187005" y="442086"/>
                  </a:lnTo>
                  <a:lnTo>
                    <a:pt x="1179766" y="440435"/>
                  </a:lnTo>
                  <a:lnTo>
                    <a:pt x="1172400" y="438784"/>
                  </a:lnTo>
                  <a:lnTo>
                    <a:pt x="1165415" y="436244"/>
                  </a:lnTo>
                  <a:lnTo>
                    <a:pt x="1158557" y="432688"/>
                  </a:lnTo>
                  <a:lnTo>
                    <a:pt x="1151826" y="429259"/>
                  </a:lnTo>
                  <a:lnTo>
                    <a:pt x="1117536" y="401827"/>
                  </a:lnTo>
                  <a:lnTo>
                    <a:pt x="1117536" y="542416"/>
                  </a:lnTo>
                  <a:lnTo>
                    <a:pt x="1117536" y="544702"/>
                  </a:lnTo>
                  <a:lnTo>
                    <a:pt x="1116901" y="546607"/>
                  </a:lnTo>
                  <a:lnTo>
                    <a:pt x="1095819" y="555751"/>
                  </a:lnTo>
                  <a:lnTo>
                    <a:pt x="1090485" y="556513"/>
                  </a:lnTo>
                  <a:lnTo>
                    <a:pt x="1083627" y="556767"/>
                  </a:lnTo>
                  <a:lnTo>
                    <a:pt x="1075372" y="556767"/>
                  </a:lnTo>
                  <a:lnTo>
                    <a:pt x="1067117" y="556767"/>
                  </a:lnTo>
                  <a:lnTo>
                    <a:pt x="1060386" y="556513"/>
                  </a:lnTo>
                  <a:lnTo>
                    <a:pt x="1054925" y="555751"/>
                  </a:lnTo>
                  <a:lnTo>
                    <a:pt x="1049591" y="555116"/>
                  </a:lnTo>
                  <a:lnTo>
                    <a:pt x="1045273" y="554227"/>
                  </a:lnTo>
                  <a:lnTo>
                    <a:pt x="1042098" y="552957"/>
                  </a:lnTo>
                  <a:lnTo>
                    <a:pt x="1038796" y="551688"/>
                  </a:lnTo>
                  <a:lnTo>
                    <a:pt x="1036510" y="550290"/>
                  </a:lnTo>
                  <a:lnTo>
                    <a:pt x="1035240" y="548385"/>
                  </a:lnTo>
                  <a:lnTo>
                    <a:pt x="1033843" y="546607"/>
                  </a:lnTo>
                  <a:lnTo>
                    <a:pt x="1033208" y="544702"/>
                  </a:lnTo>
                  <a:lnTo>
                    <a:pt x="1033208" y="542416"/>
                  </a:lnTo>
                  <a:lnTo>
                    <a:pt x="1033208" y="125221"/>
                  </a:lnTo>
                  <a:lnTo>
                    <a:pt x="1033208" y="122935"/>
                  </a:lnTo>
                  <a:lnTo>
                    <a:pt x="1033716" y="121030"/>
                  </a:lnTo>
                  <a:lnTo>
                    <a:pt x="1034859" y="119379"/>
                  </a:lnTo>
                  <a:lnTo>
                    <a:pt x="1036002" y="117601"/>
                  </a:lnTo>
                  <a:lnTo>
                    <a:pt x="1037907" y="116204"/>
                  </a:lnTo>
                  <a:lnTo>
                    <a:pt x="1040701" y="115188"/>
                  </a:lnTo>
                  <a:lnTo>
                    <a:pt x="1043495" y="114045"/>
                  </a:lnTo>
                  <a:lnTo>
                    <a:pt x="1047178" y="113156"/>
                  </a:lnTo>
                  <a:lnTo>
                    <a:pt x="1051750" y="112648"/>
                  </a:lnTo>
                  <a:lnTo>
                    <a:pt x="1056322" y="112013"/>
                  </a:lnTo>
                  <a:lnTo>
                    <a:pt x="1062164" y="111759"/>
                  </a:lnTo>
                  <a:lnTo>
                    <a:pt x="1069022" y="111759"/>
                  </a:lnTo>
                  <a:lnTo>
                    <a:pt x="1075753" y="111759"/>
                  </a:lnTo>
                  <a:lnTo>
                    <a:pt x="1081341" y="112013"/>
                  </a:lnTo>
                  <a:lnTo>
                    <a:pt x="1085913" y="112648"/>
                  </a:lnTo>
                  <a:lnTo>
                    <a:pt x="1090485" y="113156"/>
                  </a:lnTo>
                  <a:lnTo>
                    <a:pt x="1094168" y="114045"/>
                  </a:lnTo>
                  <a:lnTo>
                    <a:pt x="1096962" y="115188"/>
                  </a:lnTo>
                  <a:lnTo>
                    <a:pt x="1099756" y="116204"/>
                  </a:lnTo>
                  <a:lnTo>
                    <a:pt x="1101788" y="117601"/>
                  </a:lnTo>
                  <a:lnTo>
                    <a:pt x="1102804" y="119379"/>
                  </a:lnTo>
                  <a:lnTo>
                    <a:pt x="1103947" y="121030"/>
                  </a:lnTo>
                  <a:lnTo>
                    <a:pt x="1104582" y="122935"/>
                  </a:lnTo>
                  <a:lnTo>
                    <a:pt x="1104582" y="125221"/>
                  </a:lnTo>
                  <a:lnTo>
                    <a:pt x="1104582" y="160400"/>
                  </a:lnTo>
                  <a:lnTo>
                    <a:pt x="1136421" y="131849"/>
                  </a:lnTo>
                  <a:lnTo>
                    <a:pt x="1175801" y="111329"/>
                  </a:lnTo>
                  <a:lnTo>
                    <a:pt x="1204618" y="106259"/>
                  </a:lnTo>
                  <a:lnTo>
                    <a:pt x="1212405" y="106044"/>
                  </a:lnTo>
                  <a:close/>
                </a:path>
                <a:path w="7637780" h="556894">
                  <a:moveTo>
                    <a:pt x="558609" y="106044"/>
                  </a:moveTo>
                  <a:lnTo>
                    <a:pt x="608722" y="112260"/>
                  </a:lnTo>
                  <a:lnTo>
                    <a:pt x="646922" y="130317"/>
                  </a:lnTo>
                  <a:lnTo>
                    <a:pt x="674360" y="158017"/>
                  </a:lnTo>
                  <a:lnTo>
                    <a:pt x="691451" y="194182"/>
                  </a:lnTo>
                  <a:lnTo>
                    <a:pt x="699077" y="236974"/>
                  </a:lnTo>
                  <a:lnTo>
                    <a:pt x="699579" y="252475"/>
                  </a:lnTo>
                  <a:lnTo>
                    <a:pt x="699579" y="265810"/>
                  </a:lnTo>
                  <a:lnTo>
                    <a:pt x="699579" y="276097"/>
                  </a:lnTo>
                  <a:lnTo>
                    <a:pt x="697293" y="283717"/>
                  </a:lnTo>
                  <a:lnTo>
                    <a:pt x="692721" y="288543"/>
                  </a:lnTo>
                  <a:lnTo>
                    <a:pt x="688149" y="293496"/>
                  </a:lnTo>
                  <a:lnTo>
                    <a:pt x="681799" y="295909"/>
                  </a:lnTo>
                  <a:lnTo>
                    <a:pt x="673798" y="295909"/>
                  </a:lnTo>
                  <a:lnTo>
                    <a:pt x="491921" y="295909"/>
                  </a:lnTo>
                  <a:lnTo>
                    <a:pt x="499035" y="338085"/>
                  </a:lnTo>
                  <a:lnTo>
                    <a:pt x="528823" y="370464"/>
                  </a:lnTo>
                  <a:lnTo>
                    <a:pt x="573595" y="379348"/>
                  </a:lnTo>
                  <a:lnTo>
                    <a:pt x="584311" y="379156"/>
                  </a:lnTo>
                  <a:lnTo>
                    <a:pt x="628078" y="372824"/>
                  </a:lnTo>
                  <a:lnTo>
                    <a:pt x="667067" y="359917"/>
                  </a:lnTo>
                  <a:lnTo>
                    <a:pt x="671385" y="358901"/>
                  </a:lnTo>
                  <a:lnTo>
                    <a:pt x="674814" y="358901"/>
                  </a:lnTo>
                  <a:lnTo>
                    <a:pt x="676719" y="358901"/>
                  </a:lnTo>
                  <a:lnTo>
                    <a:pt x="678497" y="359282"/>
                  </a:lnTo>
                  <a:lnTo>
                    <a:pt x="679767" y="360044"/>
                  </a:lnTo>
                  <a:lnTo>
                    <a:pt x="681164" y="360806"/>
                  </a:lnTo>
                  <a:lnTo>
                    <a:pt x="682180" y="362203"/>
                  </a:lnTo>
                  <a:lnTo>
                    <a:pt x="685482" y="381126"/>
                  </a:lnTo>
                  <a:lnTo>
                    <a:pt x="685482" y="386714"/>
                  </a:lnTo>
                  <a:lnTo>
                    <a:pt x="685482" y="391667"/>
                  </a:lnTo>
                  <a:lnTo>
                    <a:pt x="684085" y="408177"/>
                  </a:lnTo>
                  <a:lnTo>
                    <a:pt x="683704" y="410590"/>
                  </a:lnTo>
                  <a:lnTo>
                    <a:pt x="649112" y="431524"/>
                  </a:lnTo>
                  <a:lnTo>
                    <a:pt x="607504" y="440054"/>
                  </a:lnTo>
                  <a:lnTo>
                    <a:pt x="565975" y="442975"/>
                  </a:lnTo>
                  <a:lnTo>
                    <a:pt x="546615" y="442354"/>
                  </a:lnTo>
                  <a:lnTo>
                    <a:pt x="496100" y="432942"/>
                  </a:lnTo>
                  <a:lnTo>
                    <a:pt x="456702" y="412011"/>
                  </a:lnTo>
                  <a:lnTo>
                    <a:pt x="428502" y="379349"/>
                  </a:lnTo>
                  <a:lnTo>
                    <a:pt x="411747" y="334633"/>
                  </a:lnTo>
                  <a:lnTo>
                    <a:pt x="406196" y="277875"/>
                  </a:lnTo>
                  <a:lnTo>
                    <a:pt x="406844" y="258446"/>
                  </a:lnTo>
                  <a:lnTo>
                    <a:pt x="416572" y="205993"/>
                  </a:lnTo>
                  <a:lnTo>
                    <a:pt x="437418" y="163524"/>
                  </a:lnTo>
                  <a:lnTo>
                    <a:pt x="468599" y="132143"/>
                  </a:lnTo>
                  <a:lnTo>
                    <a:pt x="509358" y="112688"/>
                  </a:lnTo>
                  <a:lnTo>
                    <a:pt x="541267" y="106783"/>
                  </a:lnTo>
                  <a:lnTo>
                    <a:pt x="558609" y="106044"/>
                  </a:lnTo>
                  <a:close/>
                </a:path>
                <a:path w="7637780" h="556894">
                  <a:moveTo>
                    <a:pt x="44208" y="0"/>
                  </a:moveTo>
                  <a:lnTo>
                    <a:pt x="52908" y="0"/>
                  </a:lnTo>
                  <a:lnTo>
                    <a:pt x="60058" y="253"/>
                  </a:lnTo>
                  <a:lnTo>
                    <a:pt x="65633" y="888"/>
                  </a:lnTo>
                  <a:lnTo>
                    <a:pt x="71221" y="1650"/>
                  </a:lnTo>
                  <a:lnTo>
                    <a:pt x="75679" y="2539"/>
                  </a:lnTo>
                  <a:lnTo>
                    <a:pt x="79032" y="3682"/>
                  </a:lnTo>
                  <a:lnTo>
                    <a:pt x="82384" y="4698"/>
                  </a:lnTo>
                  <a:lnTo>
                    <a:pt x="84721" y="6222"/>
                  </a:lnTo>
                  <a:lnTo>
                    <a:pt x="86067" y="8000"/>
                  </a:lnTo>
                  <a:lnTo>
                    <a:pt x="87401" y="9778"/>
                  </a:lnTo>
                  <a:lnTo>
                    <a:pt x="88074" y="11810"/>
                  </a:lnTo>
                  <a:lnTo>
                    <a:pt x="88074" y="13969"/>
                  </a:lnTo>
                  <a:lnTo>
                    <a:pt x="88074" y="173100"/>
                  </a:lnTo>
                  <a:lnTo>
                    <a:pt x="250151" y="173100"/>
                  </a:lnTo>
                  <a:lnTo>
                    <a:pt x="250151" y="13969"/>
                  </a:lnTo>
                  <a:lnTo>
                    <a:pt x="250151" y="11810"/>
                  </a:lnTo>
                  <a:lnTo>
                    <a:pt x="250875" y="9778"/>
                  </a:lnTo>
                  <a:lnTo>
                    <a:pt x="252323" y="8000"/>
                  </a:lnTo>
                  <a:lnTo>
                    <a:pt x="253771" y="6222"/>
                  </a:lnTo>
                  <a:lnTo>
                    <a:pt x="256120" y="4698"/>
                  </a:lnTo>
                  <a:lnTo>
                    <a:pt x="259359" y="3682"/>
                  </a:lnTo>
                  <a:lnTo>
                    <a:pt x="262597" y="2539"/>
                  </a:lnTo>
                  <a:lnTo>
                    <a:pt x="267055" y="1650"/>
                  </a:lnTo>
                  <a:lnTo>
                    <a:pt x="272745" y="888"/>
                  </a:lnTo>
                  <a:lnTo>
                    <a:pt x="278447" y="253"/>
                  </a:lnTo>
                  <a:lnTo>
                    <a:pt x="285635" y="0"/>
                  </a:lnTo>
                  <a:lnTo>
                    <a:pt x="294347" y="0"/>
                  </a:lnTo>
                  <a:lnTo>
                    <a:pt x="302831" y="0"/>
                  </a:lnTo>
                  <a:lnTo>
                    <a:pt x="328841" y="3682"/>
                  </a:lnTo>
                  <a:lnTo>
                    <a:pt x="332193" y="4698"/>
                  </a:lnTo>
                  <a:lnTo>
                    <a:pt x="334581" y="6222"/>
                  </a:lnTo>
                  <a:lnTo>
                    <a:pt x="336042" y="8000"/>
                  </a:lnTo>
                  <a:lnTo>
                    <a:pt x="337489" y="9778"/>
                  </a:lnTo>
                  <a:lnTo>
                    <a:pt x="338213" y="11810"/>
                  </a:lnTo>
                  <a:lnTo>
                    <a:pt x="338213" y="13969"/>
                  </a:lnTo>
                  <a:lnTo>
                    <a:pt x="338213" y="423163"/>
                  </a:lnTo>
                  <a:lnTo>
                    <a:pt x="338213" y="425450"/>
                  </a:lnTo>
                  <a:lnTo>
                    <a:pt x="337489" y="427481"/>
                  </a:lnTo>
                  <a:lnTo>
                    <a:pt x="315442" y="436244"/>
                  </a:lnTo>
                  <a:lnTo>
                    <a:pt x="309867" y="436879"/>
                  </a:lnTo>
                  <a:lnTo>
                    <a:pt x="302831" y="437260"/>
                  </a:lnTo>
                  <a:lnTo>
                    <a:pt x="294347" y="437260"/>
                  </a:lnTo>
                  <a:lnTo>
                    <a:pt x="285635" y="437260"/>
                  </a:lnTo>
                  <a:lnTo>
                    <a:pt x="252323" y="429259"/>
                  </a:lnTo>
                  <a:lnTo>
                    <a:pt x="250875" y="427481"/>
                  </a:lnTo>
                  <a:lnTo>
                    <a:pt x="250151" y="425450"/>
                  </a:lnTo>
                  <a:lnTo>
                    <a:pt x="250151" y="423163"/>
                  </a:lnTo>
                  <a:lnTo>
                    <a:pt x="250151" y="248030"/>
                  </a:lnTo>
                  <a:lnTo>
                    <a:pt x="88074" y="248030"/>
                  </a:lnTo>
                  <a:lnTo>
                    <a:pt x="88074" y="423163"/>
                  </a:lnTo>
                  <a:lnTo>
                    <a:pt x="88074" y="425450"/>
                  </a:lnTo>
                  <a:lnTo>
                    <a:pt x="65633" y="436244"/>
                  </a:lnTo>
                  <a:lnTo>
                    <a:pt x="60058" y="436879"/>
                  </a:lnTo>
                  <a:lnTo>
                    <a:pt x="52908" y="437260"/>
                  </a:lnTo>
                  <a:lnTo>
                    <a:pt x="44208" y="437260"/>
                  </a:lnTo>
                  <a:lnTo>
                    <a:pt x="35725" y="437260"/>
                  </a:lnTo>
                  <a:lnTo>
                    <a:pt x="9385" y="433577"/>
                  </a:lnTo>
                  <a:lnTo>
                    <a:pt x="6032" y="432434"/>
                  </a:lnTo>
                  <a:lnTo>
                    <a:pt x="3632" y="431038"/>
                  </a:lnTo>
                  <a:lnTo>
                    <a:pt x="2184" y="429259"/>
                  </a:lnTo>
                  <a:lnTo>
                    <a:pt x="723" y="427481"/>
                  </a:lnTo>
                  <a:lnTo>
                    <a:pt x="0" y="425450"/>
                  </a:lnTo>
                  <a:lnTo>
                    <a:pt x="0" y="423163"/>
                  </a:lnTo>
                  <a:lnTo>
                    <a:pt x="0" y="13969"/>
                  </a:lnTo>
                  <a:lnTo>
                    <a:pt x="0" y="11810"/>
                  </a:lnTo>
                  <a:lnTo>
                    <a:pt x="723" y="9778"/>
                  </a:lnTo>
                  <a:lnTo>
                    <a:pt x="2184" y="8000"/>
                  </a:lnTo>
                  <a:lnTo>
                    <a:pt x="3632" y="6222"/>
                  </a:lnTo>
                  <a:lnTo>
                    <a:pt x="6032" y="4698"/>
                  </a:lnTo>
                  <a:lnTo>
                    <a:pt x="9385" y="3682"/>
                  </a:lnTo>
                  <a:lnTo>
                    <a:pt x="12725" y="2539"/>
                  </a:lnTo>
                  <a:lnTo>
                    <a:pt x="17246" y="1650"/>
                  </a:lnTo>
                  <a:lnTo>
                    <a:pt x="22936" y="888"/>
                  </a:lnTo>
                  <a:lnTo>
                    <a:pt x="28638" y="253"/>
                  </a:lnTo>
                  <a:lnTo>
                    <a:pt x="35725" y="0"/>
                  </a:lnTo>
                  <a:lnTo>
                    <a:pt x="44208" y="0"/>
                  </a:lnTo>
                  <a:close/>
                </a:path>
              </a:pathLst>
            </a:custGeom>
            <a:ln w="9525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2530028" y="1311274"/>
            <a:ext cx="3622040" cy="448945"/>
            <a:chOff x="2763202" y="2231326"/>
            <a:chExt cx="3622040" cy="448945"/>
          </a:xfrm>
        </p:grpSpPr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68001" y="2236089"/>
              <a:ext cx="3611970" cy="43903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41942" y="2418524"/>
              <a:ext cx="121665" cy="9791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78513" y="2306383"/>
              <a:ext cx="139191" cy="19469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98632" y="2298001"/>
              <a:ext cx="156209" cy="2124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89032" y="2298001"/>
              <a:ext cx="156209" cy="2124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41942" y="2291651"/>
              <a:ext cx="112902" cy="872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31803" y="2291016"/>
              <a:ext cx="135382" cy="8547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767964" y="2236089"/>
              <a:ext cx="3612515" cy="439420"/>
            </a:xfrm>
            <a:custGeom>
              <a:avLst/>
              <a:gdLst/>
              <a:ahLst/>
              <a:cxnLst/>
              <a:rect l="l" t="t" r="r" b="b"/>
              <a:pathLst>
                <a:path w="3612515" h="439419">
                  <a:moveTo>
                    <a:pt x="575310" y="8382"/>
                  </a:moveTo>
                  <a:lnTo>
                    <a:pt x="748411" y="8382"/>
                  </a:lnTo>
                  <a:lnTo>
                    <a:pt x="756285" y="8382"/>
                  </a:lnTo>
                  <a:lnTo>
                    <a:pt x="762126" y="10668"/>
                  </a:lnTo>
                  <a:lnTo>
                    <a:pt x="765810" y="15112"/>
                  </a:lnTo>
                  <a:lnTo>
                    <a:pt x="769620" y="19558"/>
                  </a:lnTo>
                  <a:lnTo>
                    <a:pt x="771525" y="26415"/>
                  </a:lnTo>
                  <a:lnTo>
                    <a:pt x="771525" y="35560"/>
                  </a:lnTo>
                  <a:lnTo>
                    <a:pt x="771525" y="317881"/>
                  </a:lnTo>
                  <a:lnTo>
                    <a:pt x="771525" y="320039"/>
                  </a:lnTo>
                  <a:lnTo>
                    <a:pt x="770889" y="322072"/>
                  </a:lnTo>
                  <a:lnTo>
                    <a:pt x="769493" y="323723"/>
                  </a:lnTo>
                  <a:lnTo>
                    <a:pt x="768223" y="325374"/>
                  </a:lnTo>
                  <a:lnTo>
                    <a:pt x="765937" y="326771"/>
                  </a:lnTo>
                  <a:lnTo>
                    <a:pt x="762888" y="327913"/>
                  </a:lnTo>
                  <a:lnTo>
                    <a:pt x="759713" y="329057"/>
                  </a:lnTo>
                  <a:lnTo>
                    <a:pt x="755396" y="329819"/>
                  </a:lnTo>
                  <a:lnTo>
                    <a:pt x="749935" y="330326"/>
                  </a:lnTo>
                  <a:lnTo>
                    <a:pt x="744474" y="330962"/>
                  </a:lnTo>
                  <a:lnTo>
                    <a:pt x="737743" y="331215"/>
                  </a:lnTo>
                  <a:lnTo>
                    <a:pt x="729742" y="331215"/>
                  </a:lnTo>
                  <a:lnTo>
                    <a:pt x="721487" y="331215"/>
                  </a:lnTo>
                  <a:lnTo>
                    <a:pt x="714629" y="330962"/>
                  </a:lnTo>
                  <a:lnTo>
                    <a:pt x="709168" y="330326"/>
                  </a:lnTo>
                  <a:lnTo>
                    <a:pt x="703580" y="329819"/>
                  </a:lnTo>
                  <a:lnTo>
                    <a:pt x="699262" y="329057"/>
                  </a:lnTo>
                  <a:lnTo>
                    <a:pt x="696087" y="327913"/>
                  </a:lnTo>
                  <a:lnTo>
                    <a:pt x="692785" y="326771"/>
                  </a:lnTo>
                  <a:lnTo>
                    <a:pt x="690626" y="325374"/>
                  </a:lnTo>
                  <a:lnTo>
                    <a:pt x="689356" y="323723"/>
                  </a:lnTo>
                  <a:lnTo>
                    <a:pt x="688086" y="322072"/>
                  </a:lnTo>
                  <a:lnTo>
                    <a:pt x="687451" y="320039"/>
                  </a:lnTo>
                  <a:lnTo>
                    <a:pt x="687451" y="317881"/>
                  </a:lnTo>
                  <a:lnTo>
                    <a:pt x="687451" y="76453"/>
                  </a:lnTo>
                  <a:lnTo>
                    <a:pt x="626872" y="76453"/>
                  </a:lnTo>
                  <a:lnTo>
                    <a:pt x="624040" y="101933"/>
                  </a:lnTo>
                  <a:lnTo>
                    <a:pt x="620887" y="125793"/>
                  </a:lnTo>
                  <a:lnTo>
                    <a:pt x="613663" y="168656"/>
                  </a:lnTo>
                  <a:lnTo>
                    <a:pt x="600448" y="222037"/>
                  </a:lnTo>
                  <a:lnTo>
                    <a:pt x="584517" y="263461"/>
                  </a:lnTo>
                  <a:lnTo>
                    <a:pt x="559292" y="301799"/>
                  </a:lnTo>
                  <a:lnTo>
                    <a:pt x="520809" y="327816"/>
                  </a:lnTo>
                  <a:lnTo>
                    <a:pt x="475234" y="335280"/>
                  </a:lnTo>
                  <a:lnTo>
                    <a:pt x="472059" y="335280"/>
                  </a:lnTo>
                  <a:lnTo>
                    <a:pt x="469519" y="334772"/>
                  </a:lnTo>
                  <a:lnTo>
                    <a:pt x="467487" y="333883"/>
                  </a:lnTo>
                  <a:lnTo>
                    <a:pt x="465455" y="332994"/>
                  </a:lnTo>
                  <a:lnTo>
                    <a:pt x="463931" y="331343"/>
                  </a:lnTo>
                  <a:lnTo>
                    <a:pt x="462788" y="328675"/>
                  </a:lnTo>
                  <a:lnTo>
                    <a:pt x="461645" y="326136"/>
                  </a:lnTo>
                  <a:lnTo>
                    <a:pt x="460883" y="322452"/>
                  </a:lnTo>
                  <a:lnTo>
                    <a:pt x="460502" y="317500"/>
                  </a:lnTo>
                  <a:lnTo>
                    <a:pt x="459994" y="312547"/>
                  </a:lnTo>
                  <a:lnTo>
                    <a:pt x="459740" y="306070"/>
                  </a:lnTo>
                  <a:lnTo>
                    <a:pt x="459740" y="298069"/>
                  </a:lnTo>
                  <a:lnTo>
                    <a:pt x="459740" y="289813"/>
                  </a:lnTo>
                  <a:lnTo>
                    <a:pt x="469265" y="259207"/>
                  </a:lnTo>
                  <a:lnTo>
                    <a:pt x="471551" y="259207"/>
                  </a:lnTo>
                  <a:lnTo>
                    <a:pt x="477774" y="259207"/>
                  </a:lnTo>
                  <a:lnTo>
                    <a:pt x="483743" y="257937"/>
                  </a:lnTo>
                  <a:lnTo>
                    <a:pt x="489458" y="255397"/>
                  </a:lnTo>
                  <a:lnTo>
                    <a:pt x="495173" y="252857"/>
                  </a:lnTo>
                  <a:lnTo>
                    <a:pt x="519684" y="215519"/>
                  </a:lnTo>
                  <a:lnTo>
                    <a:pt x="532130" y="174498"/>
                  </a:lnTo>
                  <a:lnTo>
                    <a:pt x="540273" y="131992"/>
                  </a:lnTo>
                  <a:lnTo>
                    <a:pt x="547782" y="78311"/>
                  </a:lnTo>
                  <a:lnTo>
                    <a:pt x="552576" y="35560"/>
                  </a:lnTo>
                  <a:lnTo>
                    <a:pt x="552958" y="26415"/>
                  </a:lnTo>
                  <a:lnTo>
                    <a:pt x="554989" y="19558"/>
                  </a:lnTo>
                  <a:lnTo>
                    <a:pt x="558419" y="15112"/>
                  </a:lnTo>
                  <a:lnTo>
                    <a:pt x="561848" y="10668"/>
                  </a:lnTo>
                  <a:lnTo>
                    <a:pt x="567563" y="8382"/>
                  </a:lnTo>
                  <a:lnTo>
                    <a:pt x="575310" y="8382"/>
                  </a:lnTo>
                  <a:close/>
                </a:path>
                <a:path w="3612515" h="439419">
                  <a:moveTo>
                    <a:pt x="2621661" y="7747"/>
                  </a:moveTo>
                  <a:lnTo>
                    <a:pt x="2806192" y="7747"/>
                  </a:lnTo>
                  <a:lnTo>
                    <a:pt x="2814320" y="7747"/>
                  </a:lnTo>
                  <a:lnTo>
                    <a:pt x="2820162" y="10033"/>
                  </a:lnTo>
                  <a:lnTo>
                    <a:pt x="2823972" y="14605"/>
                  </a:lnTo>
                  <a:lnTo>
                    <a:pt x="2827782" y="19176"/>
                  </a:lnTo>
                  <a:lnTo>
                    <a:pt x="2829687" y="25908"/>
                  </a:lnTo>
                  <a:lnTo>
                    <a:pt x="2829687" y="34925"/>
                  </a:lnTo>
                  <a:lnTo>
                    <a:pt x="2829687" y="260223"/>
                  </a:lnTo>
                  <a:lnTo>
                    <a:pt x="2863850" y="260223"/>
                  </a:lnTo>
                  <a:lnTo>
                    <a:pt x="2869819" y="260223"/>
                  </a:lnTo>
                  <a:lnTo>
                    <a:pt x="2874137" y="261365"/>
                  </a:lnTo>
                  <a:lnTo>
                    <a:pt x="2876677" y="263778"/>
                  </a:lnTo>
                  <a:lnTo>
                    <a:pt x="2879344" y="266064"/>
                  </a:lnTo>
                  <a:lnTo>
                    <a:pt x="2880614" y="270637"/>
                  </a:lnTo>
                  <a:lnTo>
                    <a:pt x="2880614" y="277368"/>
                  </a:lnTo>
                  <a:lnTo>
                    <a:pt x="2880614" y="426974"/>
                  </a:lnTo>
                  <a:lnTo>
                    <a:pt x="2880614" y="429006"/>
                  </a:lnTo>
                  <a:lnTo>
                    <a:pt x="2879979" y="430784"/>
                  </a:lnTo>
                  <a:lnTo>
                    <a:pt x="2878836" y="432181"/>
                  </a:lnTo>
                  <a:lnTo>
                    <a:pt x="2877820" y="433577"/>
                  </a:lnTo>
                  <a:lnTo>
                    <a:pt x="2875788" y="434848"/>
                  </a:lnTo>
                  <a:lnTo>
                    <a:pt x="2872867" y="435863"/>
                  </a:lnTo>
                  <a:lnTo>
                    <a:pt x="2869946" y="436880"/>
                  </a:lnTo>
                  <a:lnTo>
                    <a:pt x="2866136" y="437641"/>
                  </a:lnTo>
                  <a:lnTo>
                    <a:pt x="2861437" y="438276"/>
                  </a:lnTo>
                  <a:lnTo>
                    <a:pt x="2856738" y="438785"/>
                  </a:lnTo>
                  <a:lnTo>
                    <a:pt x="2850896" y="439038"/>
                  </a:lnTo>
                  <a:lnTo>
                    <a:pt x="2843784" y="439038"/>
                  </a:lnTo>
                  <a:lnTo>
                    <a:pt x="2836799" y="439038"/>
                  </a:lnTo>
                  <a:lnTo>
                    <a:pt x="2815082" y="435863"/>
                  </a:lnTo>
                  <a:lnTo>
                    <a:pt x="2812288" y="434848"/>
                  </a:lnTo>
                  <a:lnTo>
                    <a:pt x="2810256" y="433577"/>
                  </a:lnTo>
                  <a:lnTo>
                    <a:pt x="2809113" y="432181"/>
                  </a:lnTo>
                  <a:lnTo>
                    <a:pt x="2807843" y="430784"/>
                  </a:lnTo>
                  <a:lnTo>
                    <a:pt x="2807208" y="429006"/>
                  </a:lnTo>
                  <a:lnTo>
                    <a:pt x="2807208" y="426974"/>
                  </a:lnTo>
                  <a:lnTo>
                    <a:pt x="2807208" y="329184"/>
                  </a:lnTo>
                  <a:lnTo>
                    <a:pt x="2572766" y="329184"/>
                  </a:lnTo>
                  <a:lnTo>
                    <a:pt x="2572766" y="426974"/>
                  </a:lnTo>
                  <a:lnTo>
                    <a:pt x="2572766" y="429006"/>
                  </a:lnTo>
                  <a:lnTo>
                    <a:pt x="2572258" y="430784"/>
                  </a:lnTo>
                  <a:lnTo>
                    <a:pt x="2571115" y="432181"/>
                  </a:lnTo>
                  <a:lnTo>
                    <a:pt x="2569972" y="433577"/>
                  </a:lnTo>
                  <a:lnTo>
                    <a:pt x="2568067" y="434848"/>
                  </a:lnTo>
                  <a:lnTo>
                    <a:pt x="2565146" y="435863"/>
                  </a:lnTo>
                  <a:lnTo>
                    <a:pt x="2562225" y="436880"/>
                  </a:lnTo>
                  <a:lnTo>
                    <a:pt x="2558542" y="437641"/>
                  </a:lnTo>
                  <a:lnTo>
                    <a:pt x="2553843" y="438276"/>
                  </a:lnTo>
                  <a:lnTo>
                    <a:pt x="2549271" y="438785"/>
                  </a:lnTo>
                  <a:lnTo>
                    <a:pt x="2543556" y="439038"/>
                  </a:lnTo>
                  <a:lnTo>
                    <a:pt x="2536698" y="439038"/>
                  </a:lnTo>
                  <a:lnTo>
                    <a:pt x="2529459" y="439038"/>
                  </a:lnTo>
                  <a:lnTo>
                    <a:pt x="2507488" y="435863"/>
                  </a:lnTo>
                  <a:lnTo>
                    <a:pt x="2504567" y="434848"/>
                  </a:lnTo>
                  <a:lnTo>
                    <a:pt x="2502662" y="433577"/>
                  </a:lnTo>
                  <a:lnTo>
                    <a:pt x="2501519" y="432181"/>
                  </a:lnTo>
                  <a:lnTo>
                    <a:pt x="2500376" y="430784"/>
                  </a:lnTo>
                  <a:lnTo>
                    <a:pt x="2499868" y="429006"/>
                  </a:lnTo>
                  <a:lnTo>
                    <a:pt x="2499868" y="426974"/>
                  </a:lnTo>
                  <a:lnTo>
                    <a:pt x="2499868" y="277368"/>
                  </a:lnTo>
                  <a:lnTo>
                    <a:pt x="2499868" y="270637"/>
                  </a:lnTo>
                  <a:lnTo>
                    <a:pt x="2500884" y="266064"/>
                  </a:lnTo>
                  <a:lnTo>
                    <a:pt x="2503170" y="263778"/>
                  </a:lnTo>
                  <a:lnTo>
                    <a:pt x="2505456" y="261365"/>
                  </a:lnTo>
                  <a:lnTo>
                    <a:pt x="2509774" y="260223"/>
                  </a:lnTo>
                  <a:lnTo>
                    <a:pt x="2516251" y="260223"/>
                  </a:lnTo>
                  <a:lnTo>
                    <a:pt x="2532634" y="260223"/>
                  </a:lnTo>
                  <a:lnTo>
                    <a:pt x="2557315" y="219015"/>
                  </a:lnTo>
                  <a:lnTo>
                    <a:pt x="2574355" y="170614"/>
                  </a:lnTo>
                  <a:lnTo>
                    <a:pt x="2585339" y="121412"/>
                  </a:lnTo>
                  <a:lnTo>
                    <a:pt x="2592006" y="81137"/>
                  </a:lnTo>
                  <a:lnTo>
                    <a:pt x="2598293" y="33527"/>
                  </a:lnTo>
                  <a:lnTo>
                    <a:pt x="2598674" y="29463"/>
                  </a:lnTo>
                  <a:lnTo>
                    <a:pt x="2599436" y="25908"/>
                  </a:lnTo>
                  <a:lnTo>
                    <a:pt x="2600452" y="22606"/>
                  </a:lnTo>
                  <a:lnTo>
                    <a:pt x="2601468" y="19431"/>
                  </a:lnTo>
                  <a:lnTo>
                    <a:pt x="2602865" y="16637"/>
                  </a:lnTo>
                  <a:lnTo>
                    <a:pt x="2604643" y="14477"/>
                  </a:lnTo>
                  <a:lnTo>
                    <a:pt x="2606421" y="12191"/>
                  </a:lnTo>
                  <a:lnTo>
                    <a:pt x="2608707" y="10540"/>
                  </a:lnTo>
                  <a:lnTo>
                    <a:pt x="2611501" y="9398"/>
                  </a:lnTo>
                  <a:lnTo>
                    <a:pt x="2614295" y="8255"/>
                  </a:lnTo>
                  <a:lnTo>
                    <a:pt x="2617724" y="7747"/>
                  </a:lnTo>
                  <a:lnTo>
                    <a:pt x="2621661" y="7747"/>
                  </a:lnTo>
                  <a:close/>
                </a:path>
                <a:path w="3612515" h="439419">
                  <a:moveTo>
                    <a:pt x="1861820" y="7747"/>
                  </a:moveTo>
                  <a:lnTo>
                    <a:pt x="2096897" y="7747"/>
                  </a:lnTo>
                  <a:lnTo>
                    <a:pt x="2104644" y="7747"/>
                  </a:lnTo>
                  <a:lnTo>
                    <a:pt x="2110486" y="10033"/>
                  </a:lnTo>
                  <a:lnTo>
                    <a:pt x="2114296" y="14605"/>
                  </a:lnTo>
                  <a:lnTo>
                    <a:pt x="2118106" y="19176"/>
                  </a:lnTo>
                  <a:lnTo>
                    <a:pt x="2119884" y="25908"/>
                  </a:lnTo>
                  <a:lnTo>
                    <a:pt x="2119884" y="34925"/>
                  </a:lnTo>
                  <a:lnTo>
                    <a:pt x="2119884" y="317881"/>
                  </a:lnTo>
                  <a:lnTo>
                    <a:pt x="2119884" y="320039"/>
                  </a:lnTo>
                  <a:lnTo>
                    <a:pt x="2119249" y="322072"/>
                  </a:lnTo>
                  <a:lnTo>
                    <a:pt x="2098167" y="330326"/>
                  </a:lnTo>
                  <a:lnTo>
                    <a:pt x="2092833" y="330962"/>
                  </a:lnTo>
                  <a:lnTo>
                    <a:pt x="2085975" y="331215"/>
                  </a:lnTo>
                  <a:lnTo>
                    <a:pt x="2077720" y="331215"/>
                  </a:lnTo>
                  <a:lnTo>
                    <a:pt x="2069719" y="331215"/>
                  </a:lnTo>
                  <a:lnTo>
                    <a:pt x="2062988" y="330962"/>
                  </a:lnTo>
                  <a:lnTo>
                    <a:pt x="2057527" y="330326"/>
                  </a:lnTo>
                  <a:lnTo>
                    <a:pt x="2052065" y="329819"/>
                  </a:lnTo>
                  <a:lnTo>
                    <a:pt x="2047621" y="329057"/>
                  </a:lnTo>
                  <a:lnTo>
                    <a:pt x="2044319" y="327913"/>
                  </a:lnTo>
                  <a:lnTo>
                    <a:pt x="2040889" y="326771"/>
                  </a:lnTo>
                  <a:lnTo>
                    <a:pt x="2038604" y="325374"/>
                  </a:lnTo>
                  <a:lnTo>
                    <a:pt x="2037461" y="323723"/>
                  </a:lnTo>
                  <a:lnTo>
                    <a:pt x="2036190" y="322072"/>
                  </a:lnTo>
                  <a:lnTo>
                    <a:pt x="2035556" y="320039"/>
                  </a:lnTo>
                  <a:lnTo>
                    <a:pt x="2035556" y="317881"/>
                  </a:lnTo>
                  <a:lnTo>
                    <a:pt x="2035556" y="77343"/>
                  </a:lnTo>
                  <a:lnTo>
                    <a:pt x="1922652" y="77343"/>
                  </a:lnTo>
                  <a:lnTo>
                    <a:pt x="1922652" y="317881"/>
                  </a:lnTo>
                  <a:lnTo>
                    <a:pt x="1922652" y="320039"/>
                  </a:lnTo>
                  <a:lnTo>
                    <a:pt x="1922018" y="322072"/>
                  </a:lnTo>
                  <a:lnTo>
                    <a:pt x="1920494" y="323723"/>
                  </a:lnTo>
                  <a:lnTo>
                    <a:pt x="1919097" y="325374"/>
                  </a:lnTo>
                  <a:lnTo>
                    <a:pt x="1900555" y="330326"/>
                  </a:lnTo>
                  <a:lnTo>
                    <a:pt x="1895221" y="330962"/>
                  </a:lnTo>
                  <a:lnTo>
                    <a:pt x="1888489" y="331215"/>
                  </a:lnTo>
                  <a:lnTo>
                    <a:pt x="1880235" y="331215"/>
                  </a:lnTo>
                  <a:lnTo>
                    <a:pt x="1871980" y="331215"/>
                  </a:lnTo>
                  <a:lnTo>
                    <a:pt x="1865122" y="330962"/>
                  </a:lnTo>
                  <a:lnTo>
                    <a:pt x="1859788" y="330326"/>
                  </a:lnTo>
                  <a:lnTo>
                    <a:pt x="1854454" y="329819"/>
                  </a:lnTo>
                  <a:lnTo>
                    <a:pt x="1838325" y="320039"/>
                  </a:lnTo>
                  <a:lnTo>
                    <a:pt x="1838325" y="317881"/>
                  </a:lnTo>
                  <a:lnTo>
                    <a:pt x="1838325" y="34925"/>
                  </a:lnTo>
                  <a:lnTo>
                    <a:pt x="1838325" y="25908"/>
                  </a:lnTo>
                  <a:lnTo>
                    <a:pt x="1840230" y="19176"/>
                  </a:lnTo>
                  <a:lnTo>
                    <a:pt x="1844039" y="14605"/>
                  </a:lnTo>
                  <a:lnTo>
                    <a:pt x="1847850" y="10033"/>
                  </a:lnTo>
                  <a:lnTo>
                    <a:pt x="1853692" y="7747"/>
                  </a:lnTo>
                  <a:lnTo>
                    <a:pt x="1861820" y="7747"/>
                  </a:lnTo>
                  <a:close/>
                </a:path>
                <a:path w="3612515" h="439419">
                  <a:moveTo>
                    <a:pt x="1252220" y="7747"/>
                  </a:moveTo>
                  <a:lnTo>
                    <a:pt x="1410208" y="7747"/>
                  </a:lnTo>
                  <a:lnTo>
                    <a:pt x="1412494" y="7747"/>
                  </a:lnTo>
                  <a:lnTo>
                    <a:pt x="1414399" y="8382"/>
                  </a:lnTo>
                  <a:lnTo>
                    <a:pt x="1415923" y="9651"/>
                  </a:lnTo>
                  <a:lnTo>
                    <a:pt x="1417447" y="10795"/>
                  </a:lnTo>
                  <a:lnTo>
                    <a:pt x="1418844" y="12826"/>
                  </a:lnTo>
                  <a:lnTo>
                    <a:pt x="1423670" y="37973"/>
                  </a:lnTo>
                  <a:lnTo>
                    <a:pt x="1423670" y="44958"/>
                  </a:lnTo>
                  <a:lnTo>
                    <a:pt x="1423670" y="51815"/>
                  </a:lnTo>
                  <a:lnTo>
                    <a:pt x="1415923" y="80263"/>
                  </a:lnTo>
                  <a:lnTo>
                    <a:pt x="1414399" y="81534"/>
                  </a:lnTo>
                  <a:lnTo>
                    <a:pt x="1412494" y="82041"/>
                  </a:lnTo>
                  <a:lnTo>
                    <a:pt x="1410208" y="82041"/>
                  </a:lnTo>
                  <a:lnTo>
                    <a:pt x="1313052" y="82041"/>
                  </a:lnTo>
                  <a:lnTo>
                    <a:pt x="1313052" y="317881"/>
                  </a:lnTo>
                  <a:lnTo>
                    <a:pt x="1313052" y="320039"/>
                  </a:lnTo>
                  <a:lnTo>
                    <a:pt x="1312418" y="322072"/>
                  </a:lnTo>
                  <a:lnTo>
                    <a:pt x="1291336" y="330326"/>
                  </a:lnTo>
                  <a:lnTo>
                    <a:pt x="1286002" y="330962"/>
                  </a:lnTo>
                  <a:lnTo>
                    <a:pt x="1279144" y="331215"/>
                  </a:lnTo>
                  <a:lnTo>
                    <a:pt x="1270889" y="331215"/>
                  </a:lnTo>
                  <a:lnTo>
                    <a:pt x="1262634" y="331215"/>
                  </a:lnTo>
                  <a:lnTo>
                    <a:pt x="1255902" y="330962"/>
                  </a:lnTo>
                  <a:lnTo>
                    <a:pt x="1250442" y="330326"/>
                  </a:lnTo>
                  <a:lnTo>
                    <a:pt x="1245108" y="329819"/>
                  </a:lnTo>
                  <a:lnTo>
                    <a:pt x="1240789" y="329057"/>
                  </a:lnTo>
                  <a:lnTo>
                    <a:pt x="1237614" y="327913"/>
                  </a:lnTo>
                  <a:lnTo>
                    <a:pt x="1234313" y="326771"/>
                  </a:lnTo>
                  <a:lnTo>
                    <a:pt x="1232027" y="325374"/>
                  </a:lnTo>
                  <a:lnTo>
                    <a:pt x="1230757" y="323723"/>
                  </a:lnTo>
                  <a:lnTo>
                    <a:pt x="1229360" y="322072"/>
                  </a:lnTo>
                  <a:lnTo>
                    <a:pt x="1228725" y="320039"/>
                  </a:lnTo>
                  <a:lnTo>
                    <a:pt x="1228725" y="317881"/>
                  </a:lnTo>
                  <a:lnTo>
                    <a:pt x="1228725" y="34925"/>
                  </a:lnTo>
                  <a:lnTo>
                    <a:pt x="1228725" y="25908"/>
                  </a:lnTo>
                  <a:lnTo>
                    <a:pt x="1230630" y="19176"/>
                  </a:lnTo>
                  <a:lnTo>
                    <a:pt x="1234439" y="14605"/>
                  </a:lnTo>
                  <a:lnTo>
                    <a:pt x="1238250" y="10033"/>
                  </a:lnTo>
                  <a:lnTo>
                    <a:pt x="1244092" y="7747"/>
                  </a:lnTo>
                  <a:lnTo>
                    <a:pt x="1252220" y="7747"/>
                  </a:lnTo>
                  <a:close/>
                </a:path>
                <a:path w="3612515" h="439419">
                  <a:moveTo>
                    <a:pt x="3355848" y="5714"/>
                  </a:moveTo>
                  <a:lnTo>
                    <a:pt x="3395853" y="11302"/>
                  </a:lnTo>
                  <a:lnTo>
                    <a:pt x="3399028" y="14605"/>
                  </a:lnTo>
                  <a:lnTo>
                    <a:pt x="3399028" y="18796"/>
                  </a:lnTo>
                  <a:lnTo>
                    <a:pt x="3399028" y="151384"/>
                  </a:lnTo>
                  <a:lnTo>
                    <a:pt x="3396884" y="194341"/>
                  </a:lnTo>
                  <a:lnTo>
                    <a:pt x="3395345" y="208280"/>
                  </a:lnTo>
                  <a:lnTo>
                    <a:pt x="3399442" y="201614"/>
                  </a:lnTo>
                  <a:lnTo>
                    <a:pt x="3420443" y="168671"/>
                  </a:lnTo>
                  <a:lnTo>
                    <a:pt x="3531362" y="18796"/>
                  </a:lnTo>
                  <a:lnTo>
                    <a:pt x="3533140" y="16383"/>
                  </a:lnTo>
                  <a:lnTo>
                    <a:pt x="3544570" y="8636"/>
                  </a:lnTo>
                  <a:lnTo>
                    <a:pt x="3547618" y="7620"/>
                  </a:lnTo>
                  <a:lnTo>
                    <a:pt x="3551301" y="6858"/>
                  </a:lnTo>
                  <a:lnTo>
                    <a:pt x="3555619" y="6350"/>
                  </a:lnTo>
                  <a:lnTo>
                    <a:pt x="3559937" y="5969"/>
                  </a:lnTo>
                  <a:lnTo>
                    <a:pt x="3565652" y="5714"/>
                  </a:lnTo>
                  <a:lnTo>
                    <a:pt x="3572510" y="5714"/>
                  </a:lnTo>
                  <a:lnTo>
                    <a:pt x="3580384" y="5714"/>
                  </a:lnTo>
                  <a:lnTo>
                    <a:pt x="3604133" y="8762"/>
                  </a:lnTo>
                  <a:lnTo>
                    <a:pt x="3607181" y="9906"/>
                  </a:lnTo>
                  <a:lnTo>
                    <a:pt x="3609213" y="11302"/>
                  </a:lnTo>
                  <a:lnTo>
                    <a:pt x="3610356" y="13081"/>
                  </a:lnTo>
                  <a:lnTo>
                    <a:pt x="3611499" y="14859"/>
                  </a:lnTo>
                  <a:lnTo>
                    <a:pt x="3612007" y="16890"/>
                  </a:lnTo>
                  <a:lnTo>
                    <a:pt x="3612007" y="19176"/>
                  </a:lnTo>
                  <a:lnTo>
                    <a:pt x="3612007" y="318897"/>
                  </a:lnTo>
                  <a:lnTo>
                    <a:pt x="3612007" y="321056"/>
                  </a:lnTo>
                  <a:lnTo>
                    <a:pt x="3611499" y="322961"/>
                  </a:lnTo>
                  <a:lnTo>
                    <a:pt x="3610229" y="324485"/>
                  </a:lnTo>
                  <a:lnTo>
                    <a:pt x="3608959" y="326136"/>
                  </a:lnTo>
                  <a:lnTo>
                    <a:pt x="3606800" y="327406"/>
                  </a:lnTo>
                  <a:lnTo>
                    <a:pt x="3603625" y="328422"/>
                  </a:lnTo>
                  <a:lnTo>
                    <a:pt x="3600577" y="329438"/>
                  </a:lnTo>
                  <a:lnTo>
                    <a:pt x="3596386" y="330073"/>
                  </a:lnTo>
                  <a:lnTo>
                    <a:pt x="3591179" y="330581"/>
                  </a:lnTo>
                  <a:lnTo>
                    <a:pt x="3585845" y="330962"/>
                  </a:lnTo>
                  <a:lnTo>
                    <a:pt x="3579241" y="331215"/>
                  </a:lnTo>
                  <a:lnTo>
                    <a:pt x="3571240" y="331215"/>
                  </a:lnTo>
                  <a:lnTo>
                    <a:pt x="3563112" y="331215"/>
                  </a:lnTo>
                  <a:lnTo>
                    <a:pt x="3537585" y="328422"/>
                  </a:lnTo>
                  <a:lnTo>
                    <a:pt x="3534029" y="327406"/>
                  </a:lnTo>
                  <a:lnTo>
                    <a:pt x="3531616" y="326136"/>
                  </a:lnTo>
                  <a:lnTo>
                    <a:pt x="3530219" y="324485"/>
                  </a:lnTo>
                  <a:lnTo>
                    <a:pt x="3528695" y="322961"/>
                  </a:lnTo>
                  <a:lnTo>
                    <a:pt x="3528060" y="321056"/>
                  </a:lnTo>
                  <a:lnTo>
                    <a:pt x="3528060" y="318897"/>
                  </a:lnTo>
                  <a:lnTo>
                    <a:pt x="3528060" y="185547"/>
                  </a:lnTo>
                  <a:lnTo>
                    <a:pt x="3529901" y="141541"/>
                  </a:lnTo>
                  <a:lnTo>
                    <a:pt x="3531362" y="127000"/>
                  </a:lnTo>
                  <a:lnTo>
                    <a:pt x="3527268" y="134002"/>
                  </a:lnTo>
                  <a:lnTo>
                    <a:pt x="3504485" y="168068"/>
                  </a:lnTo>
                  <a:lnTo>
                    <a:pt x="3394075" y="318515"/>
                  </a:lnTo>
                  <a:lnTo>
                    <a:pt x="3381502" y="328675"/>
                  </a:lnTo>
                  <a:lnTo>
                    <a:pt x="3378708" y="329691"/>
                  </a:lnTo>
                  <a:lnTo>
                    <a:pt x="3375152" y="330326"/>
                  </a:lnTo>
                  <a:lnTo>
                    <a:pt x="3370961" y="330708"/>
                  </a:lnTo>
                  <a:lnTo>
                    <a:pt x="3366770" y="331088"/>
                  </a:lnTo>
                  <a:lnTo>
                    <a:pt x="3361182" y="331215"/>
                  </a:lnTo>
                  <a:lnTo>
                    <a:pt x="3354578" y="331215"/>
                  </a:lnTo>
                  <a:lnTo>
                    <a:pt x="3346450" y="331215"/>
                  </a:lnTo>
                  <a:lnTo>
                    <a:pt x="3322955" y="328422"/>
                  </a:lnTo>
                  <a:lnTo>
                    <a:pt x="3319907" y="327406"/>
                  </a:lnTo>
                  <a:lnTo>
                    <a:pt x="3317748" y="326009"/>
                  </a:lnTo>
                  <a:lnTo>
                    <a:pt x="3316478" y="324358"/>
                  </a:lnTo>
                  <a:lnTo>
                    <a:pt x="3315335" y="322707"/>
                  </a:lnTo>
                  <a:lnTo>
                    <a:pt x="3314700" y="320675"/>
                  </a:lnTo>
                  <a:lnTo>
                    <a:pt x="3314700" y="318515"/>
                  </a:lnTo>
                  <a:lnTo>
                    <a:pt x="3314700" y="18796"/>
                  </a:lnTo>
                  <a:lnTo>
                    <a:pt x="3314700" y="16763"/>
                  </a:lnTo>
                  <a:lnTo>
                    <a:pt x="3315335" y="14986"/>
                  </a:lnTo>
                  <a:lnTo>
                    <a:pt x="3316478" y="13335"/>
                  </a:lnTo>
                  <a:lnTo>
                    <a:pt x="3317748" y="11557"/>
                  </a:lnTo>
                  <a:lnTo>
                    <a:pt x="3320034" y="10160"/>
                  </a:lnTo>
                  <a:lnTo>
                    <a:pt x="3323209" y="9144"/>
                  </a:lnTo>
                  <a:lnTo>
                    <a:pt x="3326511" y="8000"/>
                  </a:lnTo>
                  <a:lnTo>
                    <a:pt x="3330702" y="7112"/>
                  </a:lnTo>
                  <a:lnTo>
                    <a:pt x="3335909" y="6603"/>
                  </a:lnTo>
                  <a:lnTo>
                    <a:pt x="3341243" y="5969"/>
                  </a:lnTo>
                  <a:lnTo>
                    <a:pt x="3347847" y="5714"/>
                  </a:lnTo>
                  <a:lnTo>
                    <a:pt x="3355848" y="5714"/>
                  </a:lnTo>
                  <a:close/>
                </a:path>
                <a:path w="3612515" h="439419">
                  <a:moveTo>
                    <a:pt x="2974848" y="5714"/>
                  </a:moveTo>
                  <a:lnTo>
                    <a:pt x="3014853" y="11302"/>
                  </a:lnTo>
                  <a:lnTo>
                    <a:pt x="3018028" y="14605"/>
                  </a:lnTo>
                  <a:lnTo>
                    <a:pt x="3018028" y="18796"/>
                  </a:lnTo>
                  <a:lnTo>
                    <a:pt x="3018028" y="151384"/>
                  </a:lnTo>
                  <a:lnTo>
                    <a:pt x="3015884" y="194341"/>
                  </a:lnTo>
                  <a:lnTo>
                    <a:pt x="3014345" y="208280"/>
                  </a:lnTo>
                  <a:lnTo>
                    <a:pt x="3018442" y="201614"/>
                  </a:lnTo>
                  <a:lnTo>
                    <a:pt x="3039443" y="168671"/>
                  </a:lnTo>
                  <a:lnTo>
                    <a:pt x="3150362" y="18796"/>
                  </a:lnTo>
                  <a:lnTo>
                    <a:pt x="3152140" y="16383"/>
                  </a:lnTo>
                  <a:lnTo>
                    <a:pt x="3163570" y="8636"/>
                  </a:lnTo>
                  <a:lnTo>
                    <a:pt x="3166618" y="7620"/>
                  </a:lnTo>
                  <a:lnTo>
                    <a:pt x="3170301" y="6858"/>
                  </a:lnTo>
                  <a:lnTo>
                    <a:pt x="3174619" y="6350"/>
                  </a:lnTo>
                  <a:lnTo>
                    <a:pt x="3178937" y="5969"/>
                  </a:lnTo>
                  <a:lnTo>
                    <a:pt x="3184652" y="5714"/>
                  </a:lnTo>
                  <a:lnTo>
                    <a:pt x="3191510" y="5714"/>
                  </a:lnTo>
                  <a:lnTo>
                    <a:pt x="3199384" y="5714"/>
                  </a:lnTo>
                  <a:lnTo>
                    <a:pt x="3223133" y="8762"/>
                  </a:lnTo>
                  <a:lnTo>
                    <a:pt x="3226181" y="9906"/>
                  </a:lnTo>
                  <a:lnTo>
                    <a:pt x="3228213" y="11302"/>
                  </a:lnTo>
                  <a:lnTo>
                    <a:pt x="3229356" y="13081"/>
                  </a:lnTo>
                  <a:lnTo>
                    <a:pt x="3230499" y="14859"/>
                  </a:lnTo>
                  <a:lnTo>
                    <a:pt x="3231007" y="16890"/>
                  </a:lnTo>
                  <a:lnTo>
                    <a:pt x="3231007" y="19176"/>
                  </a:lnTo>
                  <a:lnTo>
                    <a:pt x="3231007" y="318897"/>
                  </a:lnTo>
                  <a:lnTo>
                    <a:pt x="3231007" y="321056"/>
                  </a:lnTo>
                  <a:lnTo>
                    <a:pt x="3230499" y="322961"/>
                  </a:lnTo>
                  <a:lnTo>
                    <a:pt x="3229229" y="324485"/>
                  </a:lnTo>
                  <a:lnTo>
                    <a:pt x="3227959" y="326136"/>
                  </a:lnTo>
                  <a:lnTo>
                    <a:pt x="3225800" y="327406"/>
                  </a:lnTo>
                  <a:lnTo>
                    <a:pt x="3222625" y="328422"/>
                  </a:lnTo>
                  <a:lnTo>
                    <a:pt x="3219577" y="329438"/>
                  </a:lnTo>
                  <a:lnTo>
                    <a:pt x="3215386" y="330073"/>
                  </a:lnTo>
                  <a:lnTo>
                    <a:pt x="3210179" y="330581"/>
                  </a:lnTo>
                  <a:lnTo>
                    <a:pt x="3204845" y="330962"/>
                  </a:lnTo>
                  <a:lnTo>
                    <a:pt x="3198241" y="331215"/>
                  </a:lnTo>
                  <a:lnTo>
                    <a:pt x="3190240" y="331215"/>
                  </a:lnTo>
                  <a:lnTo>
                    <a:pt x="3182112" y="331215"/>
                  </a:lnTo>
                  <a:lnTo>
                    <a:pt x="3156585" y="328422"/>
                  </a:lnTo>
                  <a:lnTo>
                    <a:pt x="3153029" y="327406"/>
                  </a:lnTo>
                  <a:lnTo>
                    <a:pt x="3150616" y="326136"/>
                  </a:lnTo>
                  <a:lnTo>
                    <a:pt x="3149219" y="324485"/>
                  </a:lnTo>
                  <a:lnTo>
                    <a:pt x="3147695" y="322961"/>
                  </a:lnTo>
                  <a:lnTo>
                    <a:pt x="3147060" y="321056"/>
                  </a:lnTo>
                  <a:lnTo>
                    <a:pt x="3147060" y="318897"/>
                  </a:lnTo>
                  <a:lnTo>
                    <a:pt x="3147060" y="185547"/>
                  </a:lnTo>
                  <a:lnTo>
                    <a:pt x="3148901" y="141541"/>
                  </a:lnTo>
                  <a:lnTo>
                    <a:pt x="3150362" y="127000"/>
                  </a:lnTo>
                  <a:lnTo>
                    <a:pt x="3146268" y="134002"/>
                  </a:lnTo>
                  <a:lnTo>
                    <a:pt x="3123485" y="168068"/>
                  </a:lnTo>
                  <a:lnTo>
                    <a:pt x="3013075" y="318515"/>
                  </a:lnTo>
                  <a:lnTo>
                    <a:pt x="3000502" y="328675"/>
                  </a:lnTo>
                  <a:lnTo>
                    <a:pt x="2997708" y="329691"/>
                  </a:lnTo>
                  <a:lnTo>
                    <a:pt x="2994152" y="330326"/>
                  </a:lnTo>
                  <a:lnTo>
                    <a:pt x="2989961" y="330708"/>
                  </a:lnTo>
                  <a:lnTo>
                    <a:pt x="2985770" y="331088"/>
                  </a:lnTo>
                  <a:lnTo>
                    <a:pt x="2980182" y="331215"/>
                  </a:lnTo>
                  <a:lnTo>
                    <a:pt x="2973578" y="331215"/>
                  </a:lnTo>
                  <a:lnTo>
                    <a:pt x="2965450" y="331215"/>
                  </a:lnTo>
                  <a:lnTo>
                    <a:pt x="2941955" y="328422"/>
                  </a:lnTo>
                  <a:lnTo>
                    <a:pt x="2938907" y="327406"/>
                  </a:lnTo>
                  <a:lnTo>
                    <a:pt x="2936748" y="326009"/>
                  </a:lnTo>
                  <a:lnTo>
                    <a:pt x="2935478" y="324358"/>
                  </a:lnTo>
                  <a:lnTo>
                    <a:pt x="2934335" y="322707"/>
                  </a:lnTo>
                  <a:lnTo>
                    <a:pt x="2933700" y="320675"/>
                  </a:lnTo>
                  <a:lnTo>
                    <a:pt x="2933700" y="318515"/>
                  </a:lnTo>
                  <a:lnTo>
                    <a:pt x="2933700" y="18796"/>
                  </a:lnTo>
                  <a:lnTo>
                    <a:pt x="2933700" y="16763"/>
                  </a:lnTo>
                  <a:lnTo>
                    <a:pt x="2934335" y="14986"/>
                  </a:lnTo>
                  <a:lnTo>
                    <a:pt x="2935478" y="13335"/>
                  </a:lnTo>
                  <a:lnTo>
                    <a:pt x="2936748" y="11557"/>
                  </a:lnTo>
                  <a:lnTo>
                    <a:pt x="2939034" y="10160"/>
                  </a:lnTo>
                  <a:lnTo>
                    <a:pt x="2942209" y="9144"/>
                  </a:lnTo>
                  <a:lnTo>
                    <a:pt x="2945511" y="8000"/>
                  </a:lnTo>
                  <a:lnTo>
                    <a:pt x="2949702" y="7112"/>
                  </a:lnTo>
                  <a:lnTo>
                    <a:pt x="2954909" y="6603"/>
                  </a:lnTo>
                  <a:lnTo>
                    <a:pt x="2960243" y="5969"/>
                  </a:lnTo>
                  <a:lnTo>
                    <a:pt x="2966847" y="5714"/>
                  </a:lnTo>
                  <a:lnTo>
                    <a:pt x="2974848" y="5714"/>
                  </a:lnTo>
                  <a:close/>
                </a:path>
                <a:path w="3612515" h="439419">
                  <a:moveTo>
                    <a:pt x="122936" y="2666"/>
                  </a:moveTo>
                  <a:lnTo>
                    <a:pt x="171084" y="5560"/>
                  </a:lnTo>
                  <a:lnTo>
                    <a:pt x="208359" y="14033"/>
                  </a:lnTo>
                  <a:lnTo>
                    <a:pt x="242236" y="34417"/>
                  </a:lnTo>
                  <a:lnTo>
                    <a:pt x="260336" y="73368"/>
                  </a:lnTo>
                  <a:lnTo>
                    <a:pt x="260858" y="83058"/>
                  </a:lnTo>
                  <a:lnTo>
                    <a:pt x="259951" y="96087"/>
                  </a:lnTo>
                  <a:lnTo>
                    <a:pt x="238208" y="136582"/>
                  </a:lnTo>
                  <a:lnTo>
                    <a:pt x="204597" y="152781"/>
                  </a:lnTo>
                  <a:lnTo>
                    <a:pt x="220553" y="156614"/>
                  </a:lnTo>
                  <a:lnTo>
                    <a:pt x="256540" y="178688"/>
                  </a:lnTo>
                  <a:lnTo>
                    <a:pt x="273452" y="215122"/>
                  </a:lnTo>
                  <a:lnTo>
                    <a:pt x="274574" y="230124"/>
                  </a:lnTo>
                  <a:lnTo>
                    <a:pt x="273978" y="242599"/>
                  </a:lnTo>
                  <a:lnTo>
                    <a:pt x="259667" y="284644"/>
                  </a:lnTo>
                  <a:lnTo>
                    <a:pt x="225762" y="313668"/>
                  </a:lnTo>
                  <a:lnTo>
                    <a:pt x="187579" y="327151"/>
                  </a:lnTo>
                  <a:lnTo>
                    <a:pt x="137965" y="333474"/>
                  </a:lnTo>
                  <a:lnTo>
                    <a:pt x="118872" y="333883"/>
                  </a:lnTo>
                  <a:lnTo>
                    <a:pt x="110109" y="333883"/>
                  </a:lnTo>
                  <a:lnTo>
                    <a:pt x="102108" y="333883"/>
                  </a:lnTo>
                  <a:lnTo>
                    <a:pt x="58801" y="332739"/>
                  </a:lnTo>
                  <a:lnTo>
                    <a:pt x="29083" y="330200"/>
                  </a:lnTo>
                  <a:lnTo>
                    <a:pt x="18668" y="329311"/>
                  </a:lnTo>
                  <a:lnTo>
                    <a:pt x="11176" y="326263"/>
                  </a:lnTo>
                  <a:lnTo>
                    <a:pt x="6731" y="320801"/>
                  </a:lnTo>
                  <a:lnTo>
                    <a:pt x="2286" y="315468"/>
                  </a:lnTo>
                  <a:lnTo>
                    <a:pt x="0" y="307466"/>
                  </a:lnTo>
                  <a:lnTo>
                    <a:pt x="0" y="296672"/>
                  </a:lnTo>
                  <a:lnTo>
                    <a:pt x="0" y="39243"/>
                  </a:lnTo>
                  <a:lnTo>
                    <a:pt x="0" y="28956"/>
                  </a:lnTo>
                  <a:lnTo>
                    <a:pt x="2159" y="21209"/>
                  </a:lnTo>
                  <a:lnTo>
                    <a:pt x="6350" y="16001"/>
                  </a:lnTo>
                  <a:lnTo>
                    <a:pt x="10541" y="10668"/>
                  </a:lnTo>
                  <a:lnTo>
                    <a:pt x="17018" y="7493"/>
                  </a:lnTo>
                  <a:lnTo>
                    <a:pt x="25781" y="6350"/>
                  </a:lnTo>
                  <a:lnTo>
                    <a:pt x="31368" y="5969"/>
                  </a:lnTo>
                  <a:lnTo>
                    <a:pt x="37718" y="5461"/>
                  </a:lnTo>
                  <a:lnTo>
                    <a:pt x="45085" y="5080"/>
                  </a:lnTo>
                  <a:lnTo>
                    <a:pt x="52324" y="4572"/>
                  </a:lnTo>
                  <a:lnTo>
                    <a:pt x="60198" y="4190"/>
                  </a:lnTo>
                  <a:lnTo>
                    <a:pt x="68707" y="3937"/>
                  </a:lnTo>
                  <a:lnTo>
                    <a:pt x="75084" y="3673"/>
                  </a:lnTo>
                  <a:lnTo>
                    <a:pt x="81629" y="3444"/>
                  </a:lnTo>
                  <a:lnTo>
                    <a:pt x="115911" y="2690"/>
                  </a:lnTo>
                  <a:lnTo>
                    <a:pt x="122936" y="2666"/>
                  </a:lnTo>
                  <a:close/>
                </a:path>
                <a:path w="3612515" h="439419">
                  <a:moveTo>
                    <a:pt x="2335276" y="0"/>
                  </a:moveTo>
                  <a:lnTo>
                    <a:pt x="2385389" y="6215"/>
                  </a:lnTo>
                  <a:lnTo>
                    <a:pt x="2423588" y="24272"/>
                  </a:lnTo>
                  <a:lnTo>
                    <a:pt x="2451026" y="51972"/>
                  </a:lnTo>
                  <a:lnTo>
                    <a:pt x="2468118" y="88137"/>
                  </a:lnTo>
                  <a:lnTo>
                    <a:pt x="2475743" y="130929"/>
                  </a:lnTo>
                  <a:lnTo>
                    <a:pt x="2476246" y="146431"/>
                  </a:lnTo>
                  <a:lnTo>
                    <a:pt x="2476246" y="159765"/>
                  </a:lnTo>
                  <a:lnTo>
                    <a:pt x="2476246" y="170052"/>
                  </a:lnTo>
                  <a:lnTo>
                    <a:pt x="2473960" y="177673"/>
                  </a:lnTo>
                  <a:lnTo>
                    <a:pt x="2469388" y="182499"/>
                  </a:lnTo>
                  <a:lnTo>
                    <a:pt x="2464816" y="187451"/>
                  </a:lnTo>
                  <a:lnTo>
                    <a:pt x="2458466" y="189864"/>
                  </a:lnTo>
                  <a:lnTo>
                    <a:pt x="2450465" y="189864"/>
                  </a:lnTo>
                  <a:lnTo>
                    <a:pt x="2268601" y="189864"/>
                  </a:lnTo>
                  <a:lnTo>
                    <a:pt x="2275665" y="232040"/>
                  </a:lnTo>
                  <a:lnTo>
                    <a:pt x="2305490" y="264419"/>
                  </a:lnTo>
                  <a:lnTo>
                    <a:pt x="2350262" y="273303"/>
                  </a:lnTo>
                  <a:lnTo>
                    <a:pt x="2360977" y="273111"/>
                  </a:lnTo>
                  <a:lnTo>
                    <a:pt x="2404744" y="266779"/>
                  </a:lnTo>
                  <a:lnTo>
                    <a:pt x="2443734" y="253873"/>
                  </a:lnTo>
                  <a:lnTo>
                    <a:pt x="2448052" y="252857"/>
                  </a:lnTo>
                  <a:lnTo>
                    <a:pt x="2451481" y="252857"/>
                  </a:lnTo>
                  <a:lnTo>
                    <a:pt x="2453386" y="252857"/>
                  </a:lnTo>
                  <a:lnTo>
                    <a:pt x="2455164" y="253237"/>
                  </a:lnTo>
                  <a:lnTo>
                    <a:pt x="2456434" y="254000"/>
                  </a:lnTo>
                  <a:lnTo>
                    <a:pt x="2457831" y="254762"/>
                  </a:lnTo>
                  <a:lnTo>
                    <a:pt x="2458847" y="256159"/>
                  </a:lnTo>
                  <a:lnTo>
                    <a:pt x="2459736" y="258190"/>
                  </a:lnTo>
                  <a:lnTo>
                    <a:pt x="2460625" y="260223"/>
                  </a:lnTo>
                  <a:lnTo>
                    <a:pt x="2461260" y="263144"/>
                  </a:lnTo>
                  <a:lnTo>
                    <a:pt x="2461641" y="266826"/>
                  </a:lnTo>
                  <a:lnTo>
                    <a:pt x="2462022" y="270510"/>
                  </a:lnTo>
                  <a:lnTo>
                    <a:pt x="2462149" y="275082"/>
                  </a:lnTo>
                  <a:lnTo>
                    <a:pt x="2462149" y="280670"/>
                  </a:lnTo>
                  <a:lnTo>
                    <a:pt x="2462149" y="285623"/>
                  </a:lnTo>
                  <a:lnTo>
                    <a:pt x="2460752" y="302133"/>
                  </a:lnTo>
                  <a:lnTo>
                    <a:pt x="2460371" y="304546"/>
                  </a:lnTo>
                  <a:lnTo>
                    <a:pt x="2425779" y="325479"/>
                  </a:lnTo>
                  <a:lnTo>
                    <a:pt x="2384171" y="334010"/>
                  </a:lnTo>
                  <a:lnTo>
                    <a:pt x="2342642" y="336931"/>
                  </a:lnTo>
                  <a:lnTo>
                    <a:pt x="2323280" y="336309"/>
                  </a:lnTo>
                  <a:lnTo>
                    <a:pt x="2272792" y="326898"/>
                  </a:lnTo>
                  <a:lnTo>
                    <a:pt x="2233376" y="305966"/>
                  </a:lnTo>
                  <a:lnTo>
                    <a:pt x="2205196" y="273304"/>
                  </a:lnTo>
                  <a:lnTo>
                    <a:pt x="2188448" y="228588"/>
                  </a:lnTo>
                  <a:lnTo>
                    <a:pt x="2182876" y="171831"/>
                  </a:lnTo>
                  <a:lnTo>
                    <a:pt x="2183520" y="152401"/>
                  </a:lnTo>
                  <a:lnTo>
                    <a:pt x="2193290" y="99949"/>
                  </a:lnTo>
                  <a:lnTo>
                    <a:pt x="2214078" y="57479"/>
                  </a:lnTo>
                  <a:lnTo>
                    <a:pt x="2245296" y="26098"/>
                  </a:lnTo>
                  <a:lnTo>
                    <a:pt x="2286019" y="6643"/>
                  </a:lnTo>
                  <a:lnTo>
                    <a:pt x="2317936" y="738"/>
                  </a:lnTo>
                  <a:lnTo>
                    <a:pt x="2335276" y="0"/>
                  </a:lnTo>
                  <a:close/>
                </a:path>
                <a:path w="3612515" h="439419">
                  <a:moveTo>
                    <a:pt x="1612519" y="0"/>
                  </a:moveTo>
                  <a:lnTo>
                    <a:pt x="1666757" y="6161"/>
                  </a:lnTo>
                  <a:lnTo>
                    <a:pt x="1709070" y="24352"/>
                  </a:lnTo>
                  <a:lnTo>
                    <a:pt x="1739884" y="54096"/>
                  </a:lnTo>
                  <a:lnTo>
                    <a:pt x="1759458" y="94869"/>
                  </a:lnTo>
                  <a:lnTo>
                    <a:pt x="1768280" y="146125"/>
                  </a:lnTo>
                  <a:lnTo>
                    <a:pt x="1768856" y="165481"/>
                  </a:lnTo>
                  <a:lnTo>
                    <a:pt x="1768234" y="184124"/>
                  </a:lnTo>
                  <a:lnTo>
                    <a:pt x="1758823" y="235076"/>
                  </a:lnTo>
                  <a:lnTo>
                    <a:pt x="1737891" y="277421"/>
                  </a:lnTo>
                  <a:lnTo>
                    <a:pt x="1705371" y="309514"/>
                  </a:lnTo>
                  <a:lnTo>
                    <a:pt x="1661088" y="329912"/>
                  </a:lnTo>
                  <a:lnTo>
                    <a:pt x="1605152" y="336931"/>
                  </a:lnTo>
                  <a:lnTo>
                    <a:pt x="1585888" y="336240"/>
                  </a:lnTo>
                  <a:lnTo>
                    <a:pt x="1535811" y="325882"/>
                  </a:lnTo>
                  <a:lnTo>
                    <a:pt x="1497252" y="303682"/>
                  </a:lnTo>
                  <a:lnTo>
                    <a:pt x="1470025" y="270208"/>
                  </a:lnTo>
                  <a:lnTo>
                    <a:pt x="1454013" y="225849"/>
                  </a:lnTo>
                  <a:lnTo>
                    <a:pt x="1448815" y="171450"/>
                  </a:lnTo>
                  <a:lnTo>
                    <a:pt x="1449439" y="152804"/>
                  </a:lnTo>
                  <a:lnTo>
                    <a:pt x="1458976" y="101726"/>
                  </a:lnTo>
                  <a:lnTo>
                    <a:pt x="1480032" y="59257"/>
                  </a:lnTo>
                  <a:lnTo>
                    <a:pt x="1512585" y="27384"/>
                  </a:lnTo>
                  <a:lnTo>
                    <a:pt x="1556637" y="7018"/>
                  </a:lnTo>
                  <a:lnTo>
                    <a:pt x="1612519" y="0"/>
                  </a:lnTo>
                  <a:close/>
                </a:path>
                <a:path w="3612515" h="439419">
                  <a:moveTo>
                    <a:pt x="1002919" y="0"/>
                  </a:moveTo>
                  <a:lnTo>
                    <a:pt x="1057157" y="6161"/>
                  </a:lnTo>
                  <a:lnTo>
                    <a:pt x="1099470" y="24352"/>
                  </a:lnTo>
                  <a:lnTo>
                    <a:pt x="1130284" y="54096"/>
                  </a:lnTo>
                  <a:lnTo>
                    <a:pt x="1149858" y="94869"/>
                  </a:lnTo>
                  <a:lnTo>
                    <a:pt x="1158680" y="146125"/>
                  </a:lnTo>
                  <a:lnTo>
                    <a:pt x="1159256" y="165481"/>
                  </a:lnTo>
                  <a:lnTo>
                    <a:pt x="1158634" y="184124"/>
                  </a:lnTo>
                  <a:lnTo>
                    <a:pt x="1149223" y="235076"/>
                  </a:lnTo>
                  <a:lnTo>
                    <a:pt x="1128291" y="277421"/>
                  </a:lnTo>
                  <a:lnTo>
                    <a:pt x="1095771" y="309514"/>
                  </a:lnTo>
                  <a:lnTo>
                    <a:pt x="1051488" y="329912"/>
                  </a:lnTo>
                  <a:lnTo>
                    <a:pt x="995552" y="336931"/>
                  </a:lnTo>
                  <a:lnTo>
                    <a:pt x="976288" y="336240"/>
                  </a:lnTo>
                  <a:lnTo>
                    <a:pt x="926211" y="325882"/>
                  </a:lnTo>
                  <a:lnTo>
                    <a:pt x="887652" y="303682"/>
                  </a:lnTo>
                  <a:lnTo>
                    <a:pt x="860425" y="270208"/>
                  </a:lnTo>
                  <a:lnTo>
                    <a:pt x="844413" y="225849"/>
                  </a:lnTo>
                  <a:lnTo>
                    <a:pt x="839215" y="171450"/>
                  </a:lnTo>
                  <a:lnTo>
                    <a:pt x="839839" y="152804"/>
                  </a:lnTo>
                  <a:lnTo>
                    <a:pt x="849376" y="101726"/>
                  </a:lnTo>
                  <a:lnTo>
                    <a:pt x="870432" y="59257"/>
                  </a:lnTo>
                  <a:lnTo>
                    <a:pt x="902985" y="27384"/>
                  </a:lnTo>
                  <a:lnTo>
                    <a:pt x="947037" y="7018"/>
                  </a:lnTo>
                  <a:lnTo>
                    <a:pt x="1002919" y="0"/>
                  </a:lnTo>
                  <a:close/>
                </a:path>
              </a:pathLst>
            </a:custGeom>
            <a:ln w="9525">
              <a:solidFill>
                <a:srgbClr val="4579B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81D80CF-E9DD-462E-B327-E401D7CBF725}"/>
              </a:ext>
            </a:extLst>
          </p:cNvPr>
          <p:cNvSpPr txBox="1"/>
          <p:nvPr/>
        </p:nvSpPr>
        <p:spPr>
          <a:xfrm>
            <a:off x="4114800" y="258417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8DD57A2-98B8-48D4-A244-DB482B5B9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70" y="2132583"/>
            <a:ext cx="4242864" cy="434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DAA5B2-FB25-49DD-8BED-28916A748840}"/>
              </a:ext>
            </a:extLst>
          </p:cNvPr>
          <p:cNvSpPr txBox="1"/>
          <p:nvPr/>
        </p:nvSpPr>
        <p:spPr>
          <a:xfrm>
            <a:off x="5590347" y="4306346"/>
            <a:ext cx="33287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Выполнила:</a:t>
            </a:r>
          </a:p>
          <a:p>
            <a:pPr algn="ctr"/>
            <a:r>
              <a:rPr lang="ru-RU" sz="3600" b="1" dirty="0"/>
              <a:t>Учитель-логопед </a:t>
            </a:r>
          </a:p>
          <a:p>
            <a:pPr algn="ctr"/>
            <a:r>
              <a:rPr lang="ru-RU" sz="3600" b="1" dirty="0"/>
              <a:t>Жидких Е.В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3313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75" y="448563"/>
            <a:ext cx="3836780" cy="17370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800" u="heavy" spc="-10" dirty="0">
                <a:uFill>
                  <a:solidFill>
                    <a:srgbClr val="000000"/>
                  </a:solidFill>
                </a:uFill>
              </a:rPr>
              <a:t>Ароматерапия</a:t>
            </a:r>
            <a:r>
              <a:rPr sz="2800" spc="-10" dirty="0"/>
              <a:t>— </a:t>
            </a:r>
            <a:r>
              <a:rPr sz="2800" spc="-5" dirty="0"/>
              <a:t> лечение</a:t>
            </a:r>
            <a:r>
              <a:rPr sz="2800" spc="-60" dirty="0"/>
              <a:t> </a:t>
            </a:r>
            <a:r>
              <a:rPr sz="2800" dirty="0"/>
              <a:t>с</a:t>
            </a:r>
            <a:r>
              <a:rPr sz="2800" spc="-5" dirty="0"/>
              <a:t> </a:t>
            </a:r>
            <a:r>
              <a:rPr sz="2800" spc="-10" dirty="0"/>
              <a:t>помощью </a:t>
            </a:r>
            <a:r>
              <a:rPr sz="2800" spc="-525" dirty="0"/>
              <a:t> </a:t>
            </a:r>
            <a:r>
              <a:rPr sz="2800" dirty="0"/>
              <a:t>эфирных </a:t>
            </a:r>
            <a:r>
              <a:rPr sz="2800" spc="-20" dirty="0"/>
              <a:t>масел </a:t>
            </a:r>
            <a:r>
              <a:rPr sz="2800" spc="-15" dirty="0"/>
              <a:t> </a:t>
            </a:r>
            <a:r>
              <a:rPr sz="2800" spc="-5" dirty="0"/>
              <a:t>разных </a:t>
            </a:r>
            <a:r>
              <a:rPr sz="2800" spc="-15" dirty="0"/>
              <a:t>растений.</a:t>
            </a:r>
            <a:endParaRPr sz="2800" dirty="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93365" y="1366889"/>
            <a:ext cx="3730625" cy="33664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30421" y="3047351"/>
            <a:ext cx="3836780" cy="3305649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2800" b="1" spc="10" dirty="0">
                <a:latin typeface="Calibri"/>
                <a:cs typeface="Calibri"/>
              </a:rPr>
              <a:t>Цели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spc="15" dirty="0">
                <a:latin typeface="Calibri"/>
                <a:cs typeface="Calibri"/>
              </a:rPr>
              <a:t>аромотерапии:</a:t>
            </a:r>
            <a:endParaRPr sz="2800" dirty="0">
              <a:latin typeface="Calibri"/>
              <a:cs typeface="Calibri"/>
            </a:endParaRPr>
          </a:p>
          <a:p>
            <a:pPr marL="355600" marR="227329" indent="-343535">
              <a:lnSpc>
                <a:spcPct val="101899"/>
              </a:lnSpc>
              <a:spcBef>
                <a:spcPts val="600"/>
              </a:spcBef>
              <a:buFont typeface="Wingdings"/>
              <a:buChar char=""/>
              <a:tabLst>
                <a:tab pos="422275" algn="l"/>
                <a:tab pos="422909" algn="l"/>
              </a:tabLst>
            </a:pPr>
            <a:r>
              <a:rPr sz="2800" dirty="0"/>
              <a:t>	</a:t>
            </a:r>
            <a:r>
              <a:rPr sz="2800" b="1" spc="5" dirty="0">
                <a:latin typeface="Calibri"/>
                <a:cs typeface="Calibri"/>
              </a:rPr>
              <a:t>нормализовать 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25" dirty="0">
                <a:latin typeface="Calibri"/>
                <a:cs typeface="Calibri"/>
              </a:rPr>
              <a:t>мышечный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spc="10" dirty="0">
                <a:latin typeface="Calibri"/>
                <a:cs typeface="Calibri"/>
              </a:rPr>
              <a:t>тонус;</a:t>
            </a:r>
            <a:endParaRPr sz="2800" dirty="0">
              <a:latin typeface="Calibri"/>
              <a:cs typeface="Calibri"/>
            </a:endParaRPr>
          </a:p>
          <a:p>
            <a:pPr marL="355600" marR="5080" indent="-343535">
              <a:lnSpc>
                <a:spcPct val="102899"/>
              </a:lnSpc>
              <a:spcBef>
                <a:spcPts val="500"/>
              </a:spcBef>
              <a:buFont typeface="Wingdings"/>
              <a:buChar char=""/>
              <a:tabLst>
                <a:tab pos="422275" algn="l"/>
                <a:tab pos="422909" algn="l"/>
              </a:tabLst>
            </a:pPr>
            <a:r>
              <a:rPr sz="2800" dirty="0"/>
              <a:t>	</a:t>
            </a:r>
            <a:r>
              <a:rPr sz="2800" b="1" dirty="0">
                <a:latin typeface="Calibri"/>
                <a:cs typeface="Calibri"/>
              </a:rPr>
              <a:t>повышать </a:t>
            </a:r>
            <a:r>
              <a:rPr sz="2800" b="1" spc="5" dirty="0">
                <a:latin typeface="Calibri"/>
                <a:cs typeface="Calibri"/>
              </a:rPr>
              <a:t> работоспособность, </a:t>
            </a:r>
            <a:r>
              <a:rPr sz="2800" b="1" spc="-475" dirty="0">
                <a:latin typeface="Calibri"/>
                <a:cs typeface="Calibri"/>
              </a:rPr>
              <a:t> </a:t>
            </a:r>
            <a:r>
              <a:rPr sz="2800" b="1" spc="15" dirty="0">
                <a:latin typeface="Calibri"/>
                <a:cs typeface="Calibri"/>
              </a:rPr>
              <a:t>настроение,уверен- </a:t>
            </a:r>
            <a:r>
              <a:rPr sz="2800" b="1" spc="-475" dirty="0">
                <a:latin typeface="Calibri"/>
                <a:cs typeface="Calibri"/>
              </a:rPr>
              <a:t> </a:t>
            </a:r>
            <a:r>
              <a:rPr sz="2800" b="1" spc="10" dirty="0">
                <a:latin typeface="Calibri"/>
                <a:cs typeface="Calibri"/>
              </a:rPr>
              <a:t>ность</a:t>
            </a:r>
            <a:r>
              <a:rPr sz="2800" b="1" spc="85" dirty="0">
                <a:latin typeface="Calibri"/>
                <a:cs typeface="Calibri"/>
              </a:rPr>
              <a:t> </a:t>
            </a:r>
            <a:r>
              <a:rPr sz="2800" b="1" spc="10" dirty="0">
                <a:latin typeface="Calibri"/>
                <a:cs typeface="Calibri"/>
              </a:rPr>
              <a:t>в себе.</a:t>
            </a:r>
            <a:endParaRPr sz="2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4800" y="599122"/>
            <a:ext cx="8686799" cy="48859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 algn="ctr">
              <a:lnSpc>
                <a:spcPts val="2865"/>
              </a:lnSpc>
              <a:spcBef>
                <a:spcPts val="10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u="heavy" spc="-1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Фитотерапия</a:t>
            </a:r>
            <a:r>
              <a:rPr sz="2400" b="1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-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лечение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помощью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лекарственных</a:t>
            </a:r>
            <a:endParaRPr sz="2400" dirty="0">
              <a:latin typeface="Calibri"/>
              <a:cs typeface="Calibri"/>
            </a:endParaRPr>
          </a:p>
          <a:p>
            <a:pPr marL="170815" algn="ctr">
              <a:lnSpc>
                <a:spcPts val="2865"/>
              </a:lnSpc>
            </a:pPr>
            <a:r>
              <a:rPr sz="2400" b="1" spc="-15" dirty="0">
                <a:latin typeface="Calibri"/>
                <a:cs typeface="Calibri"/>
              </a:rPr>
              <a:t>растений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для: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 dirty="0">
              <a:latin typeface="Calibri"/>
              <a:cs typeface="Calibri"/>
            </a:endParaRPr>
          </a:p>
          <a:p>
            <a:pPr marL="298450" indent="-285750">
              <a:lnSpc>
                <a:spcPts val="2865"/>
              </a:lnSpc>
              <a:buFont typeface="Wingdings"/>
              <a:buChar char=""/>
              <a:tabLst>
                <a:tab pos="298450" algn="l"/>
              </a:tabLst>
            </a:pPr>
            <a:r>
              <a:rPr sz="2400" b="1" spc="-10" dirty="0">
                <a:latin typeface="Calibri"/>
                <a:cs typeface="Calibri"/>
              </a:rPr>
              <a:t>восстановления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умственной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физической</a:t>
            </a:r>
            <a:endParaRPr sz="2400" dirty="0">
              <a:latin typeface="Calibri"/>
              <a:cs typeface="Calibri"/>
            </a:endParaRPr>
          </a:p>
          <a:p>
            <a:pPr marL="297815">
              <a:lnSpc>
                <a:spcPts val="2865"/>
              </a:lnSpc>
            </a:pPr>
            <a:r>
              <a:rPr sz="2400" b="1" spc="-20" dirty="0">
                <a:latin typeface="Calibri"/>
                <a:cs typeface="Calibri"/>
              </a:rPr>
              <a:t>работоспособности;</a:t>
            </a:r>
            <a:endParaRPr sz="2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75"/>
              </a:spcBef>
              <a:buFont typeface="Wingdings"/>
              <a:buChar char=""/>
              <a:tabLst>
                <a:tab pos="298450" algn="l"/>
              </a:tabLst>
            </a:pPr>
            <a:r>
              <a:rPr sz="2400" b="1" spc="-15" dirty="0">
                <a:latin typeface="Calibri"/>
                <a:cs typeface="Calibri"/>
              </a:rPr>
              <a:t>устранения</a:t>
            </a:r>
            <a:r>
              <a:rPr sz="2400" b="1" spc="1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усталости,</a:t>
            </a:r>
            <a:r>
              <a:rPr sz="2400" b="1" spc="1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вялости,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астенического</a:t>
            </a:r>
            <a:endParaRPr sz="2400" dirty="0">
              <a:latin typeface="Calibri"/>
              <a:cs typeface="Calibri"/>
            </a:endParaRPr>
          </a:p>
          <a:p>
            <a:pPr marL="297815">
              <a:lnSpc>
                <a:spcPct val="100000"/>
              </a:lnSpc>
              <a:spcBef>
                <a:spcPts val="50"/>
              </a:spcBef>
            </a:pPr>
            <a:r>
              <a:rPr sz="2400" b="1" spc="-5" dirty="0">
                <a:latin typeface="Calibri"/>
                <a:cs typeface="Calibri"/>
              </a:rPr>
              <a:t>синдрома;</a:t>
            </a:r>
            <a:endParaRPr sz="2400" dirty="0">
              <a:latin typeface="Calibri"/>
              <a:cs typeface="Calibri"/>
            </a:endParaRPr>
          </a:p>
          <a:p>
            <a:pPr marL="298450" indent="-285750">
              <a:lnSpc>
                <a:spcPts val="2865"/>
              </a:lnSpc>
              <a:spcBef>
                <a:spcPts val="575"/>
              </a:spcBef>
              <a:buFont typeface="Wingdings"/>
              <a:buChar char=""/>
              <a:tabLst>
                <a:tab pos="298450" algn="l"/>
              </a:tabLst>
            </a:pPr>
            <a:r>
              <a:rPr sz="2400" b="1" dirty="0">
                <a:latin typeface="Calibri"/>
                <a:cs typeface="Calibri"/>
              </a:rPr>
              <a:t>профилактики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нарушений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мозгового</a:t>
            </a:r>
            <a:endParaRPr sz="2400" dirty="0">
              <a:latin typeface="Calibri"/>
              <a:cs typeface="Calibri"/>
            </a:endParaRPr>
          </a:p>
          <a:p>
            <a:pPr marL="297815">
              <a:lnSpc>
                <a:spcPts val="2865"/>
              </a:lnSpc>
            </a:pPr>
            <a:r>
              <a:rPr sz="2400" b="1" spc="-10" dirty="0">
                <a:latin typeface="Calibri"/>
                <a:cs typeface="Calibri"/>
              </a:rPr>
              <a:t>кровообращения;</a:t>
            </a:r>
            <a:endParaRPr sz="2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75"/>
              </a:spcBef>
              <a:buFont typeface="Wingdings"/>
              <a:buChar char=""/>
              <a:tabLst>
                <a:tab pos="298450" algn="l"/>
              </a:tabLst>
            </a:pPr>
            <a:r>
              <a:rPr sz="2400" b="1" spc="-15" dirty="0">
                <a:latin typeface="Calibri"/>
                <a:cs typeface="Calibri"/>
              </a:rPr>
              <a:t>устранения</a:t>
            </a:r>
            <a:r>
              <a:rPr sz="2400" b="1" spc="13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бессонницы,</a:t>
            </a:r>
            <a:r>
              <a:rPr sz="2400" b="1" spc="114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нервозности;</a:t>
            </a:r>
            <a:endParaRPr sz="2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75"/>
              </a:spcBef>
              <a:buFont typeface="Wingdings"/>
              <a:buChar char=""/>
              <a:tabLst>
                <a:tab pos="298450" algn="l"/>
              </a:tabLst>
            </a:pPr>
            <a:r>
              <a:rPr sz="2400" b="1" dirty="0">
                <a:latin typeface="Calibri"/>
                <a:cs typeface="Calibri"/>
              </a:rPr>
              <a:t>профилактики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15" dirty="0">
                <a:latin typeface="Calibri"/>
                <a:cs typeface="Calibri"/>
              </a:rPr>
              <a:t>устранения</a:t>
            </a:r>
            <a:r>
              <a:rPr sz="2400" b="1" spc="14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расстройств</a:t>
            </a:r>
            <a:r>
              <a:rPr sz="2400" b="1" spc="1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памяти;</a:t>
            </a:r>
            <a:endParaRPr sz="24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"/>
              <a:tabLst>
                <a:tab pos="298450" algn="l"/>
              </a:tabLst>
            </a:pPr>
            <a:r>
              <a:rPr sz="2400" b="1" spc="-10" dirty="0">
                <a:latin typeface="Calibri"/>
                <a:cs typeface="Calibri"/>
              </a:rPr>
              <a:t>восстановления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мышечного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тонуса.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8445" y="352043"/>
            <a:ext cx="3601720" cy="3581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u="heavy" spc="10" dirty="0">
                <a:uFill>
                  <a:solidFill>
                    <a:srgbClr val="000000"/>
                  </a:solidFill>
                </a:uFill>
              </a:rPr>
              <a:t>Музыкотерапия</a:t>
            </a:r>
            <a:r>
              <a:rPr sz="2150" spc="70" dirty="0"/>
              <a:t> </a:t>
            </a:r>
            <a:r>
              <a:rPr sz="2150" spc="5" dirty="0"/>
              <a:t>способствует</a:t>
            </a:r>
            <a:endParaRPr sz="2150"/>
          </a:p>
        </p:txBody>
      </p:sp>
      <p:sp>
        <p:nvSpPr>
          <p:cNvPr id="4" name="object 4"/>
          <p:cNvSpPr txBox="1"/>
          <p:nvPr/>
        </p:nvSpPr>
        <p:spPr>
          <a:xfrm>
            <a:off x="186372" y="779716"/>
            <a:ext cx="3652520" cy="57715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6385">
              <a:lnSpc>
                <a:spcPct val="100000"/>
              </a:lnSpc>
              <a:spcBef>
                <a:spcPts val="125"/>
              </a:spcBef>
              <a:buFont typeface="Wingdings"/>
              <a:buChar char=""/>
              <a:tabLst>
                <a:tab pos="299085" algn="l"/>
              </a:tabLst>
            </a:pPr>
            <a:r>
              <a:rPr sz="2000" b="1" spc="-5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л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5" dirty="0">
                <a:latin typeface="Calibri"/>
                <a:cs typeface="Calibri"/>
              </a:rPr>
              <a:t>ию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20" dirty="0">
                <a:latin typeface="Calibri"/>
                <a:cs typeface="Calibri"/>
              </a:rPr>
              <a:t>б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ег</a:t>
            </a:r>
            <a:r>
              <a:rPr sz="2000" b="1" spc="10" dirty="0">
                <a:latin typeface="Calibri"/>
                <a:cs typeface="Calibri"/>
              </a:rPr>
              <a:t>о</a:t>
            </a:r>
            <a:endParaRPr sz="200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-5" dirty="0">
                <a:latin typeface="Calibri"/>
                <a:cs typeface="Calibri"/>
              </a:rPr>
              <a:t>м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15" dirty="0">
                <a:latin typeface="Calibri"/>
                <a:cs typeface="Calibri"/>
              </a:rPr>
              <a:t>а</a:t>
            </a:r>
            <a:r>
              <a:rPr sz="2000" b="1" spc="-5" dirty="0">
                <a:latin typeface="Calibri"/>
                <a:cs typeface="Calibri"/>
              </a:rPr>
              <a:t>л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35" dirty="0">
                <a:latin typeface="Calibri"/>
                <a:cs typeface="Calibri"/>
              </a:rPr>
              <a:t>г</a:t>
            </a:r>
            <a:r>
              <a:rPr sz="2000" b="1" spc="15" dirty="0">
                <a:latin typeface="Calibri"/>
                <a:cs typeface="Calibri"/>
              </a:rPr>
              <a:t>о</a:t>
            </a:r>
            <a:r>
              <a:rPr sz="2000" b="1" spc="-19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то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5" dirty="0">
                <a:latin typeface="Calibri"/>
                <a:cs typeface="Calibri"/>
              </a:rPr>
              <a:t>ия</a:t>
            </a:r>
            <a:endParaRPr sz="200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5"/>
              </a:spcBef>
            </a:pPr>
            <a:r>
              <a:rPr sz="2000" b="1" spc="30" dirty="0">
                <a:latin typeface="Calibri"/>
                <a:cs typeface="Calibri"/>
              </a:rPr>
              <a:t>детей;</a:t>
            </a:r>
            <a:endParaRPr sz="2000" dirty="0">
              <a:latin typeface="Calibri"/>
              <a:cs typeface="Calibri"/>
            </a:endParaRPr>
          </a:p>
          <a:p>
            <a:pPr marL="298450" marR="426084" indent="-286385">
              <a:lnSpc>
                <a:spcPct val="100000"/>
              </a:lnSpc>
              <a:spcBef>
                <a:spcPts val="450"/>
              </a:spcBef>
              <a:buFont typeface="Wingdings"/>
              <a:buChar char=""/>
              <a:tabLst>
                <a:tab pos="527050" algn="l"/>
                <a:tab pos="527685" algn="l"/>
              </a:tabLst>
            </a:pPr>
            <a:r>
              <a:rPr dirty="0"/>
              <a:t>	</a:t>
            </a:r>
            <a:r>
              <a:rPr sz="2000" b="1" spc="-55" dirty="0">
                <a:latin typeface="Calibri"/>
                <a:cs typeface="Calibri"/>
              </a:rPr>
              <a:t>у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5" dirty="0">
                <a:latin typeface="Calibri"/>
                <a:cs typeface="Calibri"/>
              </a:rPr>
              <a:t>ию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0" dirty="0">
                <a:latin typeface="Calibri"/>
                <a:cs typeface="Calibri"/>
              </a:rPr>
              <a:t>с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ия  </a:t>
            </a:r>
            <a:r>
              <a:rPr sz="2000" b="1" dirty="0">
                <a:latin typeface="Calibri"/>
                <a:cs typeface="Calibri"/>
              </a:rPr>
              <a:t>качества </a:t>
            </a:r>
            <a:r>
              <a:rPr sz="2000" b="1" spc="15" dirty="0">
                <a:latin typeface="Calibri"/>
                <a:cs typeface="Calibri"/>
              </a:rPr>
              <a:t>движений 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(развиваются</a:t>
            </a:r>
            <a:endParaRPr sz="200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10"/>
              </a:spcBef>
            </a:pPr>
            <a:r>
              <a:rPr sz="2000" b="1" spc="10" dirty="0">
                <a:latin typeface="Calibri"/>
                <a:cs typeface="Calibri"/>
              </a:rPr>
              <a:t>выразительность,</a:t>
            </a:r>
            <a:endParaRPr sz="2000" dirty="0">
              <a:latin typeface="Calibri"/>
              <a:cs typeface="Calibri"/>
            </a:endParaRPr>
          </a:p>
          <a:p>
            <a:pPr marL="298450" marR="207010">
              <a:lnSpc>
                <a:spcPct val="100000"/>
              </a:lnSpc>
              <a:spcBef>
                <a:spcPts val="5"/>
              </a:spcBef>
            </a:pP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5" dirty="0">
                <a:latin typeface="Calibri"/>
                <a:cs typeface="Calibri"/>
              </a:rPr>
              <a:t>м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5" dirty="0">
                <a:latin typeface="Calibri"/>
                <a:cs typeface="Calibri"/>
              </a:rPr>
              <a:t>,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5" dirty="0">
                <a:latin typeface="Calibri"/>
                <a:cs typeface="Calibri"/>
              </a:rPr>
              <a:t>оо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35" dirty="0">
                <a:latin typeface="Calibri"/>
                <a:cs typeface="Calibri"/>
              </a:rPr>
              <a:t>д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15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5" dirty="0">
                <a:latin typeface="Calibri"/>
                <a:cs typeface="Calibri"/>
              </a:rPr>
              <a:t>,  </a:t>
            </a:r>
            <a:r>
              <a:rPr sz="2000" b="1" dirty="0">
                <a:latin typeface="Calibri"/>
                <a:cs typeface="Calibri"/>
              </a:rPr>
              <a:t>плавность);</a:t>
            </a:r>
            <a:endParaRPr sz="2000" dirty="0">
              <a:latin typeface="Calibri"/>
              <a:cs typeface="Calibri"/>
            </a:endParaRPr>
          </a:p>
          <a:p>
            <a:pPr marL="298450" marR="645160" indent="-286385" algn="just">
              <a:lnSpc>
                <a:spcPct val="100000"/>
              </a:lnSpc>
              <a:spcBef>
                <a:spcPts val="535"/>
              </a:spcBef>
              <a:buFont typeface="Wingdings"/>
              <a:buChar char=""/>
              <a:tabLst>
                <a:tab pos="413384" algn="l"/>
              </a:tabLst>
            </a:pPr>
            <a:r>
              <a:rPr dirty="0"/>
              <a:t>	</a:t>
            </a:r>
            <a:r>
              <a:rPr sz="2000" b="1" dirty="0">
                <a:latin typeface="Calibri"/>
                <a:cs typeface="Calibri"/>
              </a:rPr>
              <a:t>коррекции </a:t>
            </a:r>
            <a:r>
              <a:rPr sz="2000" b="1" spc="15" dirty="0">
                <a:latin typeface="Calibri"/>
                <a:cs typeface="Calibri"/>
              </a:rPr>
              <a:t>и </a:t>
            </a:r>
            <a:r>
              <a:rPr sz="2000" b="1" spc="5" dirty="0">
                <a:latin typeface="Calibri"/>
                <a:cs typeface="Calibri"/>
              </a:rPr>
              <a:t>развитию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ий,</a:t>
            </a:r>
            <a:r>
              <a:rPr sz="2000" b="1" spc="-15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45" dirty="0">
                <a:latin typeface="Calibri"/>
                <a:cs typeface="Calibri"/>
              </a:rPr>
              <a:t>т</a:t>
            </a:r>
            <a:r>
              <a:rPr sz="2000" b="1" spc="10" dirty="0">
                <a:latin typeface="Calibri"/>
                <a:cs typeface="Calibri"/>
              </a:rPr>
              <a:t>ий,  представлений;</a:t>
            </a:r>
            <a:endParaRPr sz="2000" dirty="0">
              <a:latin typeface="Calibri"/>
              <a:cs typeface="Calibri"/>
            </a:endParaRPr>
          </a:p>
          <a:p>
            <a:pPr marL="298450" marR="715645" indent="-286385" algn="just">
              <a:lnSpc>
                <a:spcPct val="100000"/>
              </a:lnSpc>
              <a:spcBef>
                <a:spcPts val="459"/>
              </a:spcBef>
              <a:buFont typeface="Wingdings"/>
              <a:buChar char=""/>
              <a:tabLst>
                <a:tab pos="413384" algn="l"/>
              </a:tabLst>
            </a:pPr>
            <a:r>
              <a:rPr dirty="0"/>
              <a:t>	</a:t>
            </a:r>
            <a:r>
              <a:rPr sz="2000" b="1" spc="-5" dirty="0">
                <a:latin typeface="Calibri"/>
                <a:cs typeface="Calibri"/>
              </a:rPr>
              <a:t>стимуляции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речевой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функции;</a:t>
            </a:r>
            <a:endParaRPr sz="2000" dirty="0">
              <a:latin typeface="Calibri"/>
              <a:cs typeface="Calibri"/>
            </a:endParaRPr>
          </a:p>
          <a:p>
            <a:pPr marL="413384" indent="-400685" algn="just">
              <a:lnSpc>
                <a:spcPct val="100000"/>
              </a:lnSpc>
              <a:spcBef>
                <a:spcPts val="530"/>
              </a:spcBef>
              <a:buFont typeface="Wingdings"/>
              <a:buChar char=""/>
              <a:tabLst>
                <a:tab pos="413384" algn="l"/>
              </a:tabLst>
            </a:pPr>
            <a:r>
              <a:rPr sz="2000" b="1" spc="5" dirty="0">
                <a:latin typeface="Calibri"/>
                <a:cs typeface="Calibri"/>
              </a:rPr>
              <a:t>нормализации</a:t>
            </a:r>
            <a:endParaRPr sz="2000" dirty="0">
              <a:latin typeface="Calibri"/>
              <a:cs typeface="Calibri"/>
            </a:endParaRPr>
          </a:p>
          <a:p>
            <a:pPr marL="298450" marR="63500" algn="just">
              <a:lnSpc>
                <a:spcPct val="100000"/>
              </a:lnSpc>
              <a:spcBef>
                <a:spcPts val="5"/>
              </a:spcBef>
            </a:pP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30" dirty="0">
                <a:latin typeface="Calibri"/>
                <a:cs typeface="Calibri"/>
              </a:rPr>
              <a:t>о</a:t>
            </a:r>
            <a:r>
              <a:rPr sz="2000" b="1" spc="35" dirty="0">
                <a:latin typeface="Calibri"/>
                <a:cs typeface="Calibri"/>
              </a:rPr>
              <a:t>д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15" dirty="0">
                <a:latin typeface="Calibri"/>
                <a:cs typeface="Calibri"/>
              </a:rPr>
              <a:t>й</a:t>
            </a:r>
            <a:r>
              <a:rPr sz="2000" b="1" spc="-15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то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5" dirty="0">
                <a:latin typeface="Calibri"/>
                <a:cs typeface="Calibri"/>
              </a:rPr>
              <a:t>ы</a:t>
            </a:r>
            <a:r>
              <a:rPr sz="2000" b="1" spc="-17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5" dirty="0">
                <a:latin typeface="Calibri"/>
                <a:cs typeface="Calibri"/>
              </a:rPr>
              <a:t>и  </a:t>
            </a:r>
            <a:r>
              <a:rPr sz="2000" b="1" dirty="0">
                <a:latin typeface="Calibri"/>
                <a:cs typeface="Calibri"/>
              </a:rPr>
              <a:t>(тембр,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темп,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ритм,</a:t>
            </a:r>
            <a:endParaRPr sz="2000" dirty="0">
              <a:latin typeface="Calibri"/>
              <a:cs typeface="Calibri"/>
            </a:endParaRPr>
          </a:p>
          <a:p>
            <a:pPr marL="298450" algn="just">
              <a:lnSpc>
                <a:spcPct val="100000"/>
              </a:lnSpc>
              <a:spcBef>
                <a:spcPts val="5"/>
              </a:spcBef>
            </a:pP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15" dirty="0">
                <a:latin typeface="Calibri"/>
                <a:cs typeface="Calibri"/>
              </a:rPr>
              <a:t>а</a:t>
            </a:r>
            <a:r>
              <a:rPr sz="2000" b="1" spc="45" dirty="0">
                <a:latin typeface="Calibri"/>
                <a:cs typeface="Calibri"/>
              </a:rPr>
              <a:t>з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5" dirty="0">
                <a:latin typeface="Calibri"/>
                <a:cs typeface="Calibri"/>
              </a:rPr>
              <a:t>л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т</a:t>
            </a:r>
            <a:r>
              <a:rPr sz="2000" b="1" spc="10" dirty="0">
                <a:latin typeface="Calibri"/>
                <a:cs typeface="Calibri"/>
              </a:rPr>
              <a:t>ь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5" dirty="0">
                <a:latin typeface="Calibri"/>
                <a:cs typeface="Calibri"/>
              </a:rPr>
              <a:t>то</a:t>
            </a:r>
            <a:r>
              <a:rPr sz="2000" b="1" spc="-40" dirty="0">
                <a:latin typeface="Calibri"/>
                <a:cs typeface="Calibri"/>
              </a:rPr>
              <a:t>н</a:t>
            </a:r>
            <a:r>
              <a:rPr sz="2000" b="1" spc="-15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5" dirty="0">
                <a:latin typeface="Calibri"/>
                <a:cs typeface="Calibri"/>
              </a:rPr>
              <a:t>ии</a:t>
            </a:r>
            <a:r>
              <a:rPr sz="2000" b="1" spc="-35" dirty="0">
                <a:latin typeface="Calibri"/>
                <a:cs typeface="Calibri"/>
              </a:rPr>
              <a:t>)</a:t>
            </a:r>
            <a:r>
              <a:rPr sz="2000" b="1" spc="5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39BE2-71AC-4783-8E23-2A1C2F83939C}"/>
              </a:ext>
            </a:extLst>
          </p:cNvPr>
          <p:cNvSpPr txBox="1"/>
          <p:nvPr/>
        </p:nvSpPr>
        <p:spPr>
          <a:xfrm>
            <a:off x="4114800" y="2584174"/>
            <a:ext cx="91440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2052" name="Picture 4" descr="Проект. Фестиваль детского творчества «Весенние голоса» ⋆ Планета Детства">
            <a:extLst>
              <a:ext uri="{FF2B5EF4-FFF2-40B4-BE49-F238E27FC236}">
                <a16:creationId xmlns:a16="http://schemas.microsoft.com/office/drawing/2014/main" id="{6F420CAA-D878-4D95-9545-9853A2C2A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135" y="1047750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5819" y="4976495"/>
            <a:ext cx="6337300" cy="13690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150" b="1" dirty="0">
                <a:latin typeface="Calibri"/>
                <a:cs typeface="Calibri"/>
              </a:rPr>
              <a:t>На</a:t>
            </a:r>
            <a:r>
              <a:rPr sz="2150" b="1" spc="-5" dirty="0">
                <a:latin typeface="Calibri"/>
                <a:cs typeface="Calibri"/>
              </a:rPr>
              <a:t> </a:t>
            </a:r>
            <a:r>
              <a:rPr sz="2150" b="1" spc="-10" dirty="0">
                <a:latin typeface="Calibri"/>
                <a:cs typeface="Calibri"/>
              </a:rPr>
              <a:t>занятиях</a:t>
            </a:r>
            <a:r>
              <a:rPr sz="2150" b="1" spc="290" dirty="0">
                <a:latin typeface="Calibri"/>
                <a:cs typeface="Calibri"/>
              </a:rPr>
              <a:t> </a:t>
            </a:r>
            <a:r>
              <a:rPr sz="2150" b="1" spc="5" dirty="0">
                <a:latin typeface="Calibri"/>
                <a:cs typeface="Calibri"/>
              </a:rPr>
              <a:t>используем</a:t>
            </a:r>
            <a:r>
              <a:rPr sz="2150" b="1" spc="40" dirty="0">
                <a:latin typeface="Calibri"/>
                <a:cs typeface="Calibri"/>
              </a:rPr>
              <a:t> </a:t>
            </a:r>
            <a:r>
              <a:rPr sz="2150" b="1" spc="20" dirty="0">
                <a:latin typeface="Calibri"/>
                <a:cs typeface="Calibri"/>
              </a:rPr>
              <a:t>элементы</a:t>
            </a:r>
            <a:r>
              <a:rPr sz="2150" b="1" spc="45" dirty="0">
                <a:latin typeface="Calibri"/>
                <a:cs typeface="Calibri"/>
              </a:rPr>
              <a:t> </a:t>
            </a:r>
            <a:r>
              <a:rPr sz="2150" b="1" spc="10" dirty="0">
                <a:latin typeface="Calibri"/>
                <a:cs typeface="Calibri"/>
              </a:rPr>
              <a:t>музыкотерапии:</a:t>
            </a:r>
            <a:endParaRPr sz="2150" dirty="0">
              <a:latin typeface="Calibri"/>
              <a:cs typeface="Calibri"/>
            </a:endParaRPr>
          </a:p>
          <a:p>
            <a:pPr marL="746760" indent="-705485">
              <a:lnSpc>
                <a:spcPct val="100000"/>
              </a:lnSpc>
              <a:spcBef>
                <a:spcPts val="50"/>
              </a:spcBef>
              <a:buChar char="–"/>
              <a:tabLst>
                <a:tab pos="746125" algn="l"/>
                <a:tab pos="746760" algn="l"/>
              </a:tabLst>
            </a:pPr>
            <a:r>
              <a:rPr sz="2150" b="1" spc="5" dirty="0">
                <a:latin typeface="Calibri"/>
                <a:cs typeface="Calibri"/>
              </a:rPr>
              <a:t>прослушивание</a:t>
            </a:r>
            <a:r>
              <a:rPr sz="2150" b="1" spc="260" dirty="0">
                <a:latin typeface="Calibri"/>
                <a:cs typeface="Calibri"/>
              </a:rPr>
              <a:t> </a:t>
            </a:r>
            <a:r>
              <a:rPr sz="2150" b="1" spc="10" dirty="0">
                <a:latin typeface="Calibri"/>
                <a:cs typeface="Calibri"/>
              </a:rPr>
              <a:t>музыкальных</a:t>
            </a:r>
            <a:r>
              <a:rPr sz="2150" b="1" spc="65" dirty="0">
                <a:latin typeface="Calibri"/>
                <a:cs typeface="Calibri"/>
              </a:rPr>
              <a:t> </a:t>
            </a:r>
            <a:r>
              <a:rPr sz="2150" b="1" spc="10" dirty="0">
                <a:latin typeface="Calibri"/>
                <a:cs typeface="Calibri"/>
              </a:rPr>
              <a:t>произведений;</a:t>
            </a:r>
            <a:endParaRPr sz="2150" dirty="0">
              <a:latin typeface="Calibri"/>
              <a:cs typeface="Calibri"/>
            </a:endParaRPr>
          </a:p>
          <a:p>
            <a:pPr marL="746760" indent="-705485">
              <a:lnSpc>
                <a:spcPct val="100000"/>
              </a:lnSpc>
              <a:spcBef>
                <a:spcPts val="120"/>
              </a:spcBef>
              <a:buChar char="–"/>
              <a:tabLst>
                <a:tab pos="746125" algn="l"/>
                <a:tab pos="746760" algn="l"/>
              </a:tabLst>
            </a:pPr>
            <a:r>
              <a:rPr sz="2150" b="1" spc="5" dirty="0">
                <a:latin typeface="Calibri"/>
                <a:cs typeface="Calibri"/>
              </a:rPr>
              <a:t>ритмические</a:t>
            </a:r>
            <a:r>
              <a:rPr sz="2150" b="1" spc="210" dirty="0">
                <a:latin typeface="Calibri"/>
                <a:cs typeface="Calibri"/>
              </a:rPr>
              <a:t> </a:t>
            </a:r>
            <a:r>
              <a:rPr sz="2150" b="1" spc="5" dirty="0">
                <a:latin typeface="Calibri"/>
                <a:cs typeface="Calibri"/>
              </a:rPr>
              <a:t>движения</a:t>
            </a:r>
            <a:r>
              <a:rPr sz="2150" b="1" spc="75" dirty="0">
                <a:latin typeface="Calibri"/>
                <a:cs typeface="Calibri"/>
              </a:rPr>
              <a:t> </a:t>
            </a:r>
            <a:r>
              <a:rPr sz="2150" b="1" spc="-15" dirty="0">
                <a:latin typeface="Calibri"/>
                <a:cs typeface="Calibri"/>
              </a:rPr>
              <a:t>под</a:t>
            </a:r>
            <a:r>
              <a:rPr sz="2150" b="1" spc="114" dirty="0">
                <a:latin typeface="Calibri"/>
                <a:cs typeface="Calibri"/>
              </a:rPr>
              <a:t> </a:t>
            </a:r>
            <a:r>
              <a:rPr sz="2150" b="1" spc="15" dirty="0">
                <a:latin typeface="Calibri"/>
                <a:cs typeface="Calibri"/>
              </a:rPr>
              <a:t>музыку;</a:t>
            </a:r>
            <a:endParaRPr sz="2150" dirty="0">
              <a:latin typeface="Calibri"/>
              <a:cs typeface="Calibri"/>
            </a:endParaRPr>
          </a:p>
          <a:p>
            <a:pPr marL="746760" indent="-705485">
              <a:lnSpc>
                <a:spcPct val="100000"/>
              </a:lnSpc>
              <a:spcBef>
                <a:spcPts val="50"/>
              </a:spcBef>
              <a:buChar char="–"/>
              <a:tabLst>
                <a:tab pos="746125" algn="l"/>
                <a:tab pos="746760" algn="l"/>
              </a:tabLst>
            </a:pPr>
            <a:r>
              <a:rPr sz="2150" b="1" spc="5" dirty="0">
                <a:latin typeface="Calibri"/>
                <a:cs typeface="Calibri"/>
              </a:rPr>
              <a:t>пропевание</a:t>
            </a:r>
            <a:r>
              <a:rPr sz="2150" b="1" spc="210" dirty="0">
                <a:latin typeface="Calibri"/>
                <a:cs typeface="Calibri"/>
              </a:rPr>
              <a:t> </a:t>
            </a:r>
            <a:r>
              <a:rPr sz="2150" b="1" spc="10" dirty="0">
                <a:latin typeface="Calibri"/>
                <a:cs typeface="Calibri"/>
              </a:rPr>
              <a:t>чистоговорок.</a:t>
            </a:r>
            <a:endParaRPr sz="2150" dirty="0">
              <a:latin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29BFF9-0B6B-458B-8A30-A9EC68761040}"/>
              </a:ext>
            </a:extLst>
          </p:cNvPr>
          <p:cNvSpPr txBox="1"/>
          <p:nvPr/>
        </p:nvSpPr>
        <p:spPr>
          <a:xfrm>
            <a:off x="4114800" y="2584174"/>
            <a:ext cx="91440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 descr="Особенности музыкального воспитания в младшей группе">
            <a:extLst>
              <a:ext uri="{FF2B5EF4-FFF2-40B4-BE49-F238E27FC236}">
                <a16:creationId xmlns:a16="http://schemas.microsoft.com/office/drawing/2014/main" id="{02549C48-FFA0-48DB-8DCC-34EF60CEA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819" y="512445"/>
            <a:ext cx="6832362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5342" y="848677"/>
            <a:ext cx="727519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967990" algn="l"/>
                <a:tab pos="6048375" algn="l"/>
              </a:tabLst>
            </a:pPr>
            <a:r>
              <a:rPr sz="2750" u="heavy" spc="-10" dirty="0">
                <a:uFill>
                  <a:solidFill>
                    <a:srgbClr val="000000"/>
                  </a:solidFill>
                </a:uFill>
              </a:rPr>
              <a:t>П</a:t>
            </a:r>
            <a:r>
              <a:rPr sz="2750" u="heavy" spc="30" dirty="0">
                <a:uFill>
                  <a:solidFill>
                    <a:srgbClr val="000000"/>
                  </a:solidFill>
                </a:uFill>
              </a:rPr>
              <a:t>е</a:t>
            </a:r>
            <a:r>
              <a:rPr sz="2750" u="heavy" spc="-30" dirty="0">
                <a:uFill>
                  <a:solidFill>
                    <a:srgbClr val="000000"/>
                  </a:solidFill>
                </a:uFill>
              </a:rPr>
              <a:t>с</a:t>
            </a:r>
            <a:r>
              <a:rPr sz="2750" u="heavy" spc="10" dirty="0">
                <a:uFill>
                  <a:solidFill>
                    <a:srgbClr val="000000"/>
                  </a:solidFill>
                </a:uFill>
              </a:rPr>
              <a:t>оч</a:t>
            </a:r>
            <a:r>
              <a:rPr sz="2750" u="heavy" dirty="0">
                <a:uFill>
                  <a:solidFill>
                    <a:srgbClr val="000000"/>
                  </a:solidFill>
                </a:uFill>
              </a:rPr>
              <a:t>н</a:t>
            </a:r>
            <a:r>
              <a:rPr sz="2750" u="heavy" spc="-15" dirty="0">
                <a:uFill>
                  <a:solidFill>
                    <a:srgbClr val="000000"/>
                  </a:solidFill>
                </a:uFill>
              </a:rPr>
              <a:t>а</a:t>
            </a:r>
            <a:r>
              <a:rPr sz="2750" u="heavy" spc="10" dirty="0">
                <a:uFill>
                  <a:solidFill>
                    <a:srgbClr val="000000"/>
                  </a:solidFill>
                </a:uFill>
              </a:rPr>
              <a:t>я</a:t>
            </a:r>
            <a:r>
              <a:rPr sz="2750" u="heavy" spc="16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750" u="heavy" spc="-25" dirty="0">
                <a:uFill>
                  <a:solidFill>
                    <a:srgbClr val="000000"/>
                  </a:solidFill>
                </a:uFill>
              </a:rPr>
              <a:t>т</a:t>
            </a:r>
            <a:r>
              <a:rPr sz="2750" u="heavy" spc="30" dirty="0">
                <a:uFill>
                  <a:solidFill>
                    <a:srgbClr val="000000"/>
                  </a:solidFill>
                </a:uFill>
              </a:rPr>
              <a:t>е</a:t>
            </a:r>
            <a:r>
              <a:rPr sz="2750" u="heavy" spc="15" dirty="0">
                <a:uFill>
                  <a:solidFill>
                    <a:srgbClr val="000000"/>
                  </a:solidFill>
                </a:uFill>
              </a:rPr>
              <a:t>р</a:t>
            </a:r>
            <a:r>
              <a:rPr sz="2750" u="heavy" spc="-15" dirty="0">
                <a:uFill>
                  <a:solidFill>
                    <a:srgbClr val="000000"/>
                  </a:solidFill>
                </a:uFill>
              </a:rPr>
              <a:t>а</a:t>
            </a:r>
            <a:r>
              <a:rPr sz="2750" u="heavy" spc="20" dirty="0">
                <a:uFill>
                  <a:solidFill>
                    <a:srgbClr val="000000"/>
                  </a:solidFill>
                </a:uFill>
              </a:rPr>
              <a:t>п</a:t>
            </a:r>
            <a:r>
              <a:rPr sz="2750" u="heavy" spc="40" dirty="0">
                <a:uFill>
                  <a:solidFill>
                    <a:srgbClr val="000000"/>
                  </a:solidFill>
                </a:uFill>
              </a:rPr>
              <a:t>и</a:t>
            </a:r>
            <a:r>
              <a:rPr sz="2750" u="heavy" spc="10" dirty="0">
                <a:uFill>
                  <a:solidFill>
                    <a:srgbClr val="000000"/>
                  </a:solidFill>
                </a:uFill>
              </a:rPr>
              <a:t>я</a:t>
            </a:r>
            <a:r>
              <a:rPr sz="2750" dirty="0"/>
              <a:t>	</a:t>
            </a:r>
            <a:r>
              <a:rPr sz="2750" spc="45" dirty="0"/>
              <a:t>д</a:t>
            </a:r>
            <a:r>
              <a:rPr sz="2750" spc="-10" dirty="0"/>
              <a:t>а</a:t>
            </a:r>
            <a:r>
              <a:rPr sz="2750" spc="35" dirty="0"/>
              <a:t>е</a:t>
            </a:r>
            <a:r>
              <a:rPr sz="2750" spc="10" dirty="0"/>
              <a:t>т</a:t>
            </a:r>
            <a:r>
              <a:rPr sz="2750" spc="20" dirty="0"/>
              <a:t> </a:t>
            </a:r>
            <a:r>
              <a:rPr sz="2750" spc="-90" dirty="0"/>
              <a:t>к</a:t>
            </a:r>
            <a:r>
              <a:rPr sz="2750" spc="-60" dirty="0"/>
              <a:t>о</a:t>
            </a:r>
            <a:r>
              <a:rPr sz="2750" spc="-25" dirty="0"/>
              <a:t>л</a:t>
            </a:r>
            <a:r>
              <a:rPr sz="2750" spc="10" dirty="0"/>
              <a:t>о</a:t>
            </a:r>
            <a:r>
              <a:rPr sz="2750" spc="-15" dirty="0"/>
              <a:t>с</a:t>
            </a:r>
            <a:r>
              <a:rPr sz="2750" spc="-25" dirty="0"/>
              <a:t>с</a:t>
            </a:r>
            <a:r>
              <a:rPr sz="2750" spc="-10" dirty="0"/>
              <a:t>а</a:t>
            </a:r>
            <a:r>
              <a:rPr sz="2750" spc="-25" dirty="0"/>
              <a:t>л</a:t>
            </a:r>
            <a:r>
              <a:rPr sz="2750" spc="-15" dirty="0"/>
              <a:t>ь</a:t>
            </a:r>
            <a:r>
              <a:rPr sz="2750" spc="75" dirty="0"/>
              <a:t>н</a:t>
            </a:r>
            <a:r>
              <a:rPr sz="2750" spc="-10" dirty="0"/>
              <a:t>ы</a:t>
            </a:r>
            <a:r>
              <a:rPr sz="2750" spc="15" dirty="0"/>
              <a:t>й</a:t>
            </a:r>
            <a:r>
              <a:rPr sz="2750" dirty="0"/>
              <a:t>	</a:t>
            </a:r>
            <a:r>
              <a:rPr sz="2750" spc="-5" dirty="0"/>
              <a:t>э</a:t>
            </a:r>
            <a:r>
              <a:rPr sz="2750" spc="10" dirty="0"/>
              <a:t>фф</a:t>
            </a:r>
            <a:r>
              <a:rPr sz="2750" spc="40" dirty="0"/>
              <a:t>е</a:t>
            </a:r>
            <a:r>
              <a:rPr sz="2750" spc="-15" dirty="0"/>
              <a:t>к</a:t>
            </a:r>
            <a:r>
              <a:rPr sz="2750" spc="-20" dirty="0"/>
              <a:t>т</a:t>
            </a:r>
            <a:r>
              <a:rPr sz="2750" spc="5" dirty="0"/>
              <a:t>:</a:t>
            </a:r>
            <a:endParaRPr sz="2750"/>
          </a:p>
        </p:txBody>
      </p:sp>
      <p:sp>
        <p:nvSpPr>
          <p:cNvPr id="4" name="object 4"/>
          <p:cNvSpPr txBox="1"/>
          <p:nvPr/>
        </p:nvSpPr>
        <p:spPr>
          <a:xfrm>
            <a:off x="835342" y="1696974"/>
            <a:ext cx="7646034" cy="36925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2400" b="1" spc="-5" dirty="0">
                <a:latin typeface="Calibri"/>
                <a:cs typeface="Calibri"/>
              </a:rPr>
              <a:t>усиливается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желание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ребёнка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узнавать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что-то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новое,</a:t>
            </a:r>
            <a:endParaRPr sz="2400">
              <a:latin typeface="Calibri"/>
              <a:cs typeface="Calibri"/>
            </a:endParaRPr>
          </a:p>
          <a:p>
            <a:pPr marL="298450">
              <a:lnSpc>
                <a:spcPts val="2865"/>
              </a:lnSpc>
              <a:spcBef>
                <a:spcPts val="50"/>
              </a:spcBef>
            </a:pPr>
            <a:r>
              <a:rPr sz="2400" b="1" spc="-10" dirty="0">
                <a:latin typeface="Calibri"/>
                <a:cs typeface="Calibri"/>
              </a:rPr>
              <a:t>экспериментировать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работать</a:t>
            </a:r>
            <a:r>
              <a:rPr sz="2400" b="1" spc="8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самостоятельно;</a:t>
            </a:r>
            <a:endParaRPr sz="2400">
              <a:latin typeface="Calibri"/>
              <a:cs typeface="Calibri"/>
            </a:endParaRPr>
          </a:p>
          <a:p>
            <a:pPr marL="298450" indent="-285750">
              <a:lnSpc>
                <a:spcPts val="2865"/>
              </a:lnSpc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sz="2400" b="1" dirty="0">
                <a:latin typeface="Calibri"/>
                <a:cs typeface="Calibri"/>
              </a:rPr>
              <a:t>развивается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тактильная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чувствительность</a:t>
            </a:r>
            <a:r>
              <a:rPr sz="2400" b="1" spc="1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как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основа</a:t>
            </a:r>
            <a:endParaRPr sz="2400">
              <a:latin typeface="Calibri"/>
              <a:cs typeface="Calibri"/>
            </a:endParaRPr>
          </a:p>
          <a:p>
            <a:pPr marL="298450">
              <a:lnSpc>
                <a:spcPts val="2870"/>
              </a:lnSpc>
              <a:spcBef>
                <a:spcPts val="50"/>
              </a:spcBef>
            </a:pPr>
            <a:r>
              <a:rPr sz="2400" b="1" spc="-15" dirty="0">
                <a:latin typeface="Calibri"/>
                <a:cs typeface="Calibri"/>
              </a:rPr>
              <a:t>«ручного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интеллекта»;</a:t>
            </a:r>
            <a:endParaRPr sz="2400">
              <a:latin typeface="Calibri"/>
              <a:cs typeface="Calibri"/>
            </a:endParaRPr>
          </a:p>
          <a:p>
            <a:pPr marL="365125" indent="-353060">
              <a:lnSpc>
                <a:spcPts val="2855"/>
              </a:lnSpc>
              <a:buFont typeface="Arial MT"/>
              <a:buChar char="•"/>
              <a:tabLst>
                <a:tab pos="365125" algn="l"/>
                <a:tab pos="365760" algn="l"/>
              </a:tabLst>
            </a:pPr>
            <a:r>
              <a:rPr sz="2400" b="1" spc="-25" dirty="0">
                <a:latin typeface="Calibri"/>
                <a:cs typeface="Calibri"/>
              </a:rPr>
              <a:t>более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гармонично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интенсивно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развиваются</a:t>
            </a:r>
            <a:r>
              <a:rPr sz="2400" b="1" spc="-10" dirty="0">
                <a:latin typeface="Calibri"/>
                <a:cs typeface="Calibri"/>
              </a:rPr>
              <a:t> все</a:t>
            </a:r>
            <a:endParaRPr sz="2400">
              <a:latin typeface="Calibri"/>
              <a:cs typeface="Calibri"/>
            </a:endParaRPr>
          </a:p>
          <a:p>
            <a:pPr marL="298450">
              <a:lnSpc>
                <a:spcPts val="2865"/>
              </a:lnSpc>
            </a:pPr>
            <a:r>
              <a:rPr sz="2400" b="1" spc="-10" dirty="0">
                <a:latin typeface="Calibri"/>
                <a:cs typeface="Calibri"/>
              </a:rPr>
              <a:t>познавательные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функции,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а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главное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для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нас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-</a:t>
            </a:r>
            <a:r>
              <a:rPr sz="2400" b="1" spc="-5" dirty="0">
                <a:latin typeface="Calibri"/>
                <a:cs typeface="Calibri"/>
              </a:rPr>
              <a:t> речь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endParaRPr sz="2400">
              <a:latin typeface="Calibri"/>
              <a:cs typeface="Calibri"/>
            </a:endParaRPr>
          </a:p>
          <a:p>
            <a:pPr marL="298450">
              <a:lnSpc>
                <a:spcPts val="2865"/>
              </a:lnSpc>
              <a:spcBef>
                <a:spcPts val="50"/>
              </a:spcBef>
            </a:pPr>
            <a:r>
              <a:rPr sz="2400" b="1" spc="-5" dirty="0">
                <a:latin typeface="Calibri"/>
                <a:cs typeface="Calibri"/>
              </a:rPr>
              <a:t>моторика;</a:t>
            </a:r>
            <a:endParaRPr sz="2400">
              <a:latin typeface="Calibri"/>
              <a:cs typeface="Calibri"/>
            </a:endParaRPr>
          </a:p>
          <a:p>
            <a:pPr marL="365125" indent="-353060">
              <a:lnSpc>
                <a:spcPts val="2865"/>
              </a:lnSpc>
              <a:buFont typeface="Arial MT"/>
              <a:buChar char="•"/>
              <a:tabLst>
                <a:tab pos="365125" algn="l"/>
                <a:tab pos="365760" algn="l"/>
              </a:tabLst>
            </a:pPr>
            <a:r>
              <a:rPr sz="2400" b="1" spc="-20" dirty="0">
                <a:latin typeface="Calibri"/>
                <a:cs typeface="Calibri"/>
              </a:rPr>
              <a:t>совершенствуется</a:t>
            </a:r>
            <a:r>
              <a:rPr sz="2400" b="1" spc="2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предметно-игровая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деятельность,</a:t>
            </a:r>
            <a:endParaRPr sz="2400">
              <a:latin typeface="Calibri"/>
              <a:cs typeface="Calibri"/>
            </a:endParaRPr>
          </a:p>
          <a:p>
            <a:pPr marL="298450" marR="5080">
              <a:lnSpc>
                <a:spcPts val="2860"/>
              </a:lnSpc>
              <a:spcBef>
                <a:spcPts val="160"/>
              </a:spcBef>
            </a:pPr>
            <a:r>
              <a:rPr sz="2400" b="1" spc="-5" dirty="0">
                <a:latin typeface="Calibri"/>
                <a:cs typeface="Calibri"/>
              </a:rPr>
              <a:t>что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способствует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развитию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коммуникативных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навыков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ребёнка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3379" y="342899"/>
            <a:ext cx="5851525" cy="5181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5" dirty="0"/>
              <a:t>Правила</a:t>
            </a:r>
            <a:r>
              <a:rPr spc="-75" dirty="0"/>
              <a:t> </a:t>
            </a:r>
            <a:r>
              <a:rPr dirty="0"/>
              <a:t>поведения</a:t>
            </a:r>
            <a:r>
              <a:rPr spc="-85" dirty="0"/>
              <a:t> </a:t>
            </a:r>
            <a:r>
              <a:rPr spc="10" dirty="0"/>
              <a:t>в</a:t>
            </a:r>
            <a:r>
              <a:rPr spc="-5" dirty="0"/>
              <a:t> </a:t>
            </a:r>
            <a:r>
              <a:rPr spc="5" dirty="0"/>
              <a:t>песочнице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3150" y="1095375"/>
            <a:ext cx="4314825" cy="5591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807" y="5106352"/>
            <a:ext cx="7931150" cy="1126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2400" spc="-10" dirty="0"/>
              <a:t>Частичный</a:t>
            </a:r>
            <a:r>
              <a:rPr sz="2400" spc="75" dirty="0"/>
              <a:t> </a:t>
            </a:r>
            <a:r>
              <a:rPr sz="2400" spc="-15" dirty="0"/>
              <a:t>перенос</a:t>
            </a:r>
            <a:r>
              <a:rPr sz="2400" spc="35" dirty="0"/>
              <a:t> </a:t>
            </a:r>
            <a:r>
              <a:rPr sz="2400" spc="-5" dirty="0"/>
              <a:t>логопедических</a:t>
            </a:r>
            <a:r>
              <a:rPr sz="2400" spc="10" dirty="0"/>
              <a:t> </a:t>
            </a:r>
            <a:r>
              <a:rPr sz="2400" spc="-5" dirty="0"/>
              <a:t>занятий</a:t>
            </a:r>
            <a:r>
              <a:rPr sz="2400" spc="5" dirty="0"/>
              <a:t> </a:t>
            </a:r>
            <a:r>
              <a:rPr sz="2400" dirty="0"/>
              <a:t>в </a:t>
            </a:r>
            <a:r>
              <a:rPr sz="2400" spc="-15" dirty="0"/>
              <a:t>песочницу, </a:t>
            </a:r>
            <a:r>
              <a:rPr sz="2400" spc="-10" dirty="0"/>
              <a:t> </a:t>
            </a:r>
            <a:r>
              <a:rPr sz="2400" spc="5" dirty="0"/>
              <a:t>даёт</a:t>
            </a:r>
            <a:r>
              <a:rPr sz="2400" spc="-50" dirty="0"/>
              <a:t> </a:t>
            </a:r>
            <a:r>
              <a:rPr sz="2400" spc="-15" dirty="0"/>
              <a:t>больший</a:t>
            </a:r>
            <a:r>
              <a:rPr sz="2400" spc="70" dirty="0"/>
              <a:t> </a:t>
            </a:r>
            <a:r>
              <a:rPr sz="2400" spc="-15" dirty="0"/>
              <a:t>воспитательный</a:t>
            </a:r>
            <a:r>
              <a:rPr sz="2400" spc="75" dirty="0"/>
              <a:t> </a:t>
            </a:r>
            <a:r>
              <a:rPr sz="2400" dirty="0"/>
              <a:t>и</a:t>
            </a:r>
            <a:r>
              <a:rPr sz="2400" spc="-5" dirty="0"/>
              <a:t> </a:t>
            </a:r>
            <a:r>
              <a:rPr sz="2400" spc="-10" dirty="0"/>
              <a:t>образовательный</a:t>
            </a:r>
            <a:r>
              <a:rPr sz="2400" spc="75" dirty="0"/>
              <a:t> </a:t>
            </a:r>
            <a:r>
              <a:rPr sz="2400" spc="-10" dirty="0"/>
              <a:t>эффект, </a:t>
            </a:r>
            <a:r>
              <a:rPr sz="2400" spc="-530" dirty="0"/>
              <a:t> </a:t>
            </a:r>
            <a:r>
              <a:rPr sz="2400" spc="-15" dirty="0"/>
              <a:t>нежели</a:t>
            </a:r>
            <a:r>
              <a:rPr sz="2400" spc="-10" dirty="0"/>
              <a:t> стандартные</a:t>
            </a:r>
            <a:r>
              <a:rPr sz="2400" spc="125" dirty="0"/>
              <a:t> </a:t>
            </a:r>
            <a:r>
              <a:rPr sz="2400" dirty="0"/>
              <a:t>формы</a:t>
            </a:r>
            <a:r>
              <a:rPr sz="2400" spc="-5" dirty="0"/>
              <a:t> обучения.</a:t>
            </a:r>
            <a:endParaRPr sz="2400"/>
          </a:p>
        </p:txBody>
      </p:sp>
      <p:pic>
        <p:nvPicPr>
          <p:cNvPr id="4098" name="Picture 2" descr="Инструкция по правилам безопасного поведения воспитанников ДОУ при игре в  песочнице | Методическая разработка по ОБЖ: | Образовательная социальная  сеть">
            <a:extLst>
              <a:ext uri="{FF2B5EF4-FFF2-40B4-BE49-F238E27FC236}">
                <a16:creationId xmlns:a16="http://schemas.microsoft.com/office/drawing/2014/main" id="{D80D3039-0B35-4794-961D-BE7EA206B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" y="625158"/>
            <a:ext cx="7620732" cy="425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25344" y="531113"/>
            <a:ext cx="389890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u="heavy" spc="-5" dirty="0">
                <a:uFill>
                  <a:solidFill>
                    <a:srgbClr val="000000"/>
                  </a:solidFill>
                </a:uFill>
              </a:rPr>
              <a:t>Игры</a:t>
            </a:r>
            <a:r>
              <a:rPr sz="3600" u="heavy" spc="-5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heavy" dirty="0">
                <a:uFill>
                  <a:solidFill>
                    <a:srgbClr val="000000"/>
                  </a:solidFill>
                </a:uFill>
              </a:rPr>
              <a:t>с</a:t>
            </a:r>
            <a:r>
              <a:rPr sz="3600" u="heavy" spc="-3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3600" u="heavy" spc="-5" dirty="0">
                <a:uFill>
                  <a:solidFill>
                    <a:srgbClr val="000000"/>
                  </a:solidFill>
                </a:uFill>
              </a:rPr>
              <a:t>пальчиками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536575" y="1530921"/>
            <a:ext cx="7876540" cy="3764279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31800" indent="-419734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b="1" spc="-5" dirty="0">
                <a:latin typeface="Calibri"/>
                <a:cs typeface="Calibri"/>
              </a:rPr>
              <a:t>«пальчиковый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b="1" spc="15" dirty="0">
                <a:latin typeface="Calibri"/>
                <a:cs typeface="Calibri"/>
              </a:rPr>
              <a:t>бассейн»;</a:t>
            </a:r>
            <a:endParaRPr sz="26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b="1" spc="-25" dirty="0">
                <a:latin typeface="Calibri"/>
                <a:cs typeface="Calibri"/>
              </a:rPr>
              <a:t>и</a:t>
            </a:r>
            <a:r>
              <a:rPr sz="2600" b="1" spc="-30" dirty="0">
                <a:latin typeface="Calibri"/>
                <a:cs typeface="Calibri"/>
              </a:rPr>
              <a:t>г</a:t>
            </a:r>
            <a:r>
              <a:rPr sz="2600" b="1" spc="20" dirty="0">
                <a:latin typeface="Calibri"/>
                <a:cs typeface="Calibri"/>
              </a:rPr>
              <a:t>р</a:t>
            </a:r>
            <a:r>
              <a:rPr sz="2600" b="1" spc="15" dirty="0">
                <a:latin typeface="Calibri"/>
                <a:cs typeface="Calibri"/>
              </a:rPr>
              <a:t>ы </a:t>
            </a:r>
            <a:r>
              <a:rPr sz="2600" b="1" spc="10" dirty="0">
                <a:latin typeface="Calibri"/>
                <a:cs typeface="Calibri"/>
              </a:rPr>
              <a:t>с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30" dirty="0">
                <a:latin typeface="Calibri"/>
                <a:cs typeface="Calibri"/>
              </a:rPr>
              <a:t>п</a:t>
            </a:r>
            <a:r>
              <a:rPr sz="2600" b="1" spc="20" dirty="0">
                <a:latin typeface="Calibri"/>
                <a:cs typeface="Calibri"/>
              </a:rPr>
              <a:t>ор</a:t>
            </a:r>
            <a:r>
              <a:rPr sz="2600" b="1" spc="-50" dirty="0">
                <a:latin typeface="Calibri"/>
                <a:cs typeface="Calibri"/>
              </a:rPr>
              <a:t>о</a:t>
            </a:r>
            <a:r>
              <a:rPr sz="2600" b="1" spc="-20" dirty="0">
                <a:latin typeface="Calibri"/>
                <a:cs typeface="Calibri"/>
              </a:rPr>
              <a:t>л</a:t>
            </a:r>
            <a:r>
              <a:rPr sz="2600" b="1" spc="20" dirty="0">
                <a:latin typeface="Calibri"/>
                <a:cs typeface="Calibri"/>
              </a:rPr>
              <a:t>о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15" dirty="0">
                <a:latin typeface="Calibri"/>
                <a:cs typeface="Calibri"/>
              </a:rPr>
              <a:t>о</a:t>
            </a:r>
            <a:r>
              <a:rPr sz="2600" b="1" spc="-15" dirty="0">
                <a:latin typeface="Calibri"/>
                <a:cs typeface="Calibri"/>
              </a:rPr>
              <a:t>в</a:t>
            </a:r>
            <a:r>
              <a:rPr sz="2600" b="1" spc="15" dirty="0">
                <a:latin typeface="Calibri"/>
                <a:cs typeface="Calibri"/>
              </a:rPr>
              <a:t>ы</a:t>
            </a:r>
            <a:r>
              <a:rPr sz="2600" b="1" spc="20" dirty="0">
                <a:latin typeface="Calibri"/>
                <a:cs typeface="Calibri"/>
              </a:rPr>
              <a:t>м</a:t>
            </a:r>
            <a:r>
              <a:rPr sz="2600" b="1" spc="15" dirty="0">
                <a:latin typeface="Calibri"/>
                <a:cs typeface="Calibri"/>
              </a:rPr>
              <a:t>и</a:t>
            </a:r>
            <a:r>
              <a:rPr sz="2600" b="1" spc="-175" dirty="0">
                <a:latin typeface="Calibri"/>
                <a:cs typeface="Calibri"/>
              </a:rPr>
              <a:t> </a:t>
            </a:r>
            <a:r>
              <a:rPr sz="2600" b="1" spc="15" dirty="0">
                <a:latin typeface="Calibri"/>
                <a:cs typeface="Calibri"/>
              </a:rPr>
              <a:t>и</a:t>
            </a:r>
            <a:r>
              <a:rPr sz="2600" b="1" spc="-30" dirty="0">
                <a:latin typeface="Calibri"/>
                <a:cs typeface="Calibri"/>
              </a:rPr>
              <a:t> </a:t>
            </a:r>
            <a:r>
              <a:rPr sz="2600" b="1" spc="30" dirty="0">
                <a:latin typeface="Calibri"/>
                <a:cs typeface="Calibri"/>
              </a:rPr>
              <a:t>р</a:t>
            </a:r>
            <a:r>
              <a:rPr sz="2600" b="1" spc="35" dirty="0">
                <a:latin typeface="Calibri"/>
                <a:cs typeface="Calibri"/>
              </a:rPr>
              <a:t>е</a:t>
            </a:r>
            <a:r>
              <a:rPr sz="2600" b="1" spc="10" dirty="0">
                <a:latin typeface="Calibri"/>
                <a:cs typeface="Calibri"/>
              </a:rPr>
              <a:t>з</a:t>
            </a:r>
            <a:r>
              <a:rPr sz="2600" b="1" spc="-20" dirty="0">
                <a:latin typeface="Calibri"/>
                <a:cs typeface="Calibri"/>
              </a:rPr>
              <a:t>и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15" dirty="0">
                <a:latin typeface="Calibri"/>
                <a:cs typeface="Calibri"/>
              </a:rPr>
              <a:t>о</a:t>
            </a:r>
            <a:r>
              <a:rPr sz="2600" b="1" spc="-15" dirty="0">
                <a:latin typeface="Calibri"/>
                <a:cs typeface="Calibri"/>
              </a:rPr>
              <a:t>в</a:t>
            </a:r>
            <a:r>
              <a:rPr sz="2600" b="1" spc="15" dirty="0">
                <a:latin typeface="Calibri"/>
                <a:cs typeface="Calibri"/>
              </a:rPr>
              <a:t>ы</a:t>
            </a:r>
            <a:r>
              <a:rPr sz="2600" b="1" spc="20" dirty="0">
                <a:latin typeface="Calibri"/>
                <a:cs typeface="Calibri"/>
              </a:rPr>
              <a:t>м</a:t>
            </a:r>
            <a:r>
              <a:rPr sz="2600" b="1" spc="15" dirty="0">
                <a:latin typeface="Calibri"/>
                <a:cs typeface="Calibri"/>
              </a:rPr>
              <a:t>и</a:t>
            </a:r>
            <a:r>
              <a:rPr sz="2600" b="1" spc="-100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м</a:t>
            </a:r>
            <a:r>
              <a:rPr sz="2600" b="1" spc="-20" dirty="0">
                <a:latin typeface="Calibri"/>
                <a:cs typeface="Calibri"/>
              </a:rPr>
              <a:t>я</a:t>
            </a:r>
            <a:r>
              <a:rPr sz="2600" b="1" spc="5" dirty="0">
                <a:latin typeface="Calibri"/>
                <a:cs typeface="Calibri"/>
              </a:rPr>
              <a:t>ч</a:t>
            </a:r>
            <a:r>
              <a:rPr sz="2600" b="1" spc="-20" dirty="0">
                <a:latin typeface="Calibri"/>
                <a:cs typeface="Calibri"/>
              </a:rPr>
              <a:t>а</a:t>
            </a:r>
            <a:r>
              <a:rPr sz="2600" b="1" spc="10" dirty="0">
                <a:latin typeface="Calibri"/>
                <a:cs typeface="Calibri"/>
              </a:rPr>
              <a:t>м</a:t>
            </a:r>
            <a:r>
              <a:rPr sz="2600" b="1" spc="-20" dirty="0">
                <a:latin typeface="Calibri"/>
                <a:cs typeface="Calibri"/>
              </a:rPr>
              <a:t>и</a:t>
            </a:r>
            <a:r>
              <a:rPr sz="2600" b="1" spc="5" dirty="0">
                <a:latin typeface="Calibri"/>
                <a:cs typeface="Calibri"/>
              </a:rPr>
              <a:t>;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b="1" dirty="0">
                <a:latin typeface="Calibri"/>
                <a:cs typeface="Calibri"/>
              </a:rPr>
              <a:t>различные</a:t>
            </a:r>
            <a:r>
              <a:rPr sz="2600" b="1" spc="-35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виды</a:t>
            </a:r>
            <a:r>
              <a:rPr sz="2600" b="1" spc="20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самомассажа</a:t>
            </a:r>
            <a:r>
              <a:rPr sz="2600" b="1" spc="-229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кистей</a:t>
            </a:r>
            <a:r>
              <a:rPr sz="2600" b="1" spc="-100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рук,</a:t>
            </a:r>
            <a:r>
              <a:rPr sz="2600" b="1" spc="-145" dirty="0">
                <a:latin typeface="Calibri"/>
                <a:cs typeface="Calibri"/>
              </a:rPr>
              <a:t> </a:t>
            </a:r>
            <a:r>
              <a:rPr sz="2600" b="1" spc="5" dirty="0">
                <a:latin typeface="Calibri"/>
                <a:cs typeface="Calibri"/>
              </a:rPr>
              <a:t>пальцев;</a:t>
            </a:r>
            <a:endParaRPr sz="26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b="1" spc="35" dirty="0">
                <a:latin typeface="Calibri"/>
                <a:cs typeface="Calibri"/>
              </a:rPr>
              <a:t>у</a:t>
            </a:r>
            <a:r>
              <a:rPr sz="2600" b="1" spc="30" dirty="0">
                <a:latin typeface="Calibri"/>
                <a:cs typeface="Calibri"/>
              </a:rPr>
              <a:t>п</a:t>
            </a:r>
            <a:r>
              <a:rPr sz="2600" b="1" spc="20" dirty="0">
                <a:latin typeface="Calibri"/>
                <a:cs typeface="Calibri"/>
              </a:rPr>
              <a:t>р</a:t>
            </a:r>
            <a:r>
              <a:rPr sz="2600" b="1" spc="-15" dirty="0">
                <a:latin typeface="Calibri"/>
                <a:cs typeface="Calibri"/>
              </a:rPr>
              <a:t>а</a:t>
            </a:r>
            <a:r>
              <a:rPr sz="2600" b="1" spc="30" dirty="0">
                <a:latin typeface="Calibri"/>
                <a:cs typeface="Calibri"/>
              </a:rPr>
              <a:t>ж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30" dirty="0">
                <a:latin typeface="Calibri"/>
                <a:cs typeface="Calibri"/>
              </a:rPr>
              <a:t>е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-30" dirty="0">
                <a:latin typeface="Calibri"/>
                <a:cs typeface="Calibri"/>
              </a:rPr>
              <a:t>и</a:t>
            </a:r>
            <a:r>
              <a:rPr sz="2600" b="1" spc="10" dirty="0">
                <a:latin typeface="Calibri"/>
                <a:cs typeface="Calibri"/>
              </a:rPr>
              <a:t>я</a:t>
            </a:r>
            <a:r>
              <a:rPr sz="2600" b="1" spc="-175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с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-15" dirty="0">
                <a:latin typeface="Calibri"/>
                <a:cs typeface="Calibri"/>
              </a:rPr>
              <a:t>в</a:t>
            </a:r>
            <a:r>
              <a:rPr sz="2600" b="1" spc="-50" dirty="0">
                <a:latin typeface="Calibri"/>
                <a:cs typeface="Calibri"/>
              </a:rPr>
              <a:t>о</a:t>
            </a:r>
            <a:r>
              <a:rPr sz="2600" b="1" spc="-20" dirty="0">
                <a:latin typeface="Calibri"/>
                <a:cs typeface="Calibri"/>
              </a:rPr>
              <a:t>л</a:t>
            </a:r>
            <a:r>
              <a:rPr sz="2600" b="1" spc="5" dirty="0">
                <a:latin typeface="Calibri"/>
                <a:cs typeface="Calibri"/>
              </a:rPr>
              <a:t>ч</a:t>
            </a:r>
            <a:r>
              <a:rPr sz="2600" b="1" spc="-95" dirty="0">
                <a:latin typeface="Calibri"/>
                <a:cs typeface="Calibri"/>
              </a:rPr>
              <a:t>к</a:t>
            </a:r>
            <a:r>
              <a:rPr sz="2600" b="1" spc="20" dirty="0">
                <a:latin typeface="Calibri"/>
                <a:cs typeface="Calibri"/>
              </a:rPr>
              <a:t>о</a:t>
            </a:r>
            <a:r>
              <a:rPr sz="2600" b="1" spc="5" dirty="0">
                <a:latin typeface="Calibri"/>
                <a:cs typeface="Calibri"/>
              </a:rPr>
              <a:t>м;</a:t>
            </a:r>
            <a:endParaRPr sz="2600">
              <a:latin typeface="Calibri"/>
              <a:cs typeface="Calibri"/>
            </a:endParaRPr>
          </a:p>
          <a:p>
            <a:pPr marL="431800" indent="-419734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sz="2600" b="1" spc="35" dirty="0">
                <a:latin typeface="Calibri"/>
                <a:cs typeface="Calibri"/>
              </a:rPr>
              <a:t>у</a:t>
            </a:r>
            <a:r>
              <a:rPr sz="2600" b="1" spc="30" dirty="0">
                <a:latin typeface="Calibri"/>
                <a:cs typeface="Calibri"/>
              </a:rPr>
              <a:t>п</a:t>
            </a:r>
            <a:r>
              <a:rPr sz="2600" b="1" spc="20" dirty="0">
                <a:latin typeface="Calibri"/>
                <a:cs typeface="Calibri"/>
              </a:rPr>
              <a:t>р</a:t>
            </a:r>
            <a:r>
              <a:rPr sz="2600" b="1" spc="-15" dirty="0">
                <a:latin typeface="Calibri"/>
                <a:cs typeface="Calibri"/>
              </a:rPr>
              <a:t>а</a:t>
            </a:r>
            <a:r>
              <a:rPr sz="2600" b="1" spc="30" dirty="0">
                <a:latin typeface="Calibri"/>
                <a:cs typeface="Calibri"/>
              </a:rPr>
              <a:t>ж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30" dirty="0">
                <a:latin typeface="Calibri"/>
                <a:cs typeface="Calibri"/>
              </a:rPr>
              <a:t>е</a:t>
            </a:r>
            <a:r>
              <a:rPr sz="2600" b="1" spc="10" dirty="0">
                <a:latin typeface="Calibri"/>
                <a:cs typeface="Calibri"/>
              </a:rPr>
              <a:t>н</a:t>
            </a:r>
            <a:r>
              <a:rPr sz="2600" b="1" spc="-30" dirty="0">
                <a:latin typeface="Calibri"/>
                <a:cs typeface="Calibri"/>
              </a:rPr>
              <a:t>и</a:t>
            </a:r>
            <a:r>
              <a:rPr sz="2600" b="1" spc="10" dirty="0">
                <a:latin typeface="Calibri"/>
                <a:cs typeface="Calibri"/>
              </a:rPr>
              <a:t>е</a:t>
            </a:r>
            <a:r>
              <a:rPr sz="2600" b="1" spc="-185" dirty="0">
                <a:latin typeface="Calibri"/>
                <a:cs typeface="Calibri"/>
              </a:rPr>
              <a:t> </a:t>
            </a:r>
            <a:r>
              <a:rPr sz="2600" b="1" spc="15" dirty="0">
                <a:latin typeface="Calibri"/>
                <a:cs typeface="Calibri"/>
              </a:rPr>
              <a:t>«</a:t>
            </a:r>
            <a:r>
              <a:rPr sz="2600" b="1" spc="40" dirty="0">
                <a:latin typeface="Calibri"/>
                <a:cs typeface="Calibri"/>
              </a:rPr>
              <a:t>С</a:t>
            </a:r>
            <a:r>
              <a:rPr sz="2600" b="1" spc="35" dirty="0">
                <a:latin typeface="Calibri"/>
                <a:cs typeface="Calibri"/>
              </a:rPr>
              <a:t>т</a:t>
            </a:r>
            <a:r>
              <a:rPr sz="2600" b="1" spc="20" dirty="0">
                <a:latin typeface="Calibri"/>
                <a:cs typeface="Calibri"/>
              </a:rPr>
              <a:t>ро</a:t>
            </a:r>
            <a:r>
              <a:rPr sz="2600" b="1" spc="-25" dirty="0">
                <a:latin typeface="Calibri"/>
                <a:cs typeface="Calibri"/>
              </a:rPr>
              <a:t>и</a:t>
            </a:r>
            <a:r>
              <a:rPr sz="2600" b="1" spc="35" dirty="0">
                <a:latin typeface="Calibri"/>
                <a:cs typeface="Calibri"/>
              </a:rPr>
              <a:t>т</a:t>
            </a:r>
            <a:r>
              <a:rPr sz="2600" b="1" spc="-40" dirty="0">
                <a:latin typeface="Calibri"/>
                <a:cs typeface="Calibri"/>
              </a:rPr>
              <a:t>е</a:t>
            </a:r>
            <a:r>
              <a:rPr sz="2600" b="1" spc="-20" dirty="0">
                <a:latin typeface="Calibri"/>
                <a:cs typeface="Calibri"/>
              </a:rPr>
              <a:t>л</a:t>
            </a:r>
            <a:r>
              <a:rPr sz="2600" b="1" spc="-25" dirty="0">
                <a:latin typeface="Calibri"/>
                <a:cs typeface="Calibri"/>
              </a:rPr>
              <a:t>и</a:t>
            </a:r>
            <a:r>
              <a:rPr sz="2600" b="1" spc="15" dirty="0">
                <a:latin typeface="Calibri"/>
                <a:cs typeface="Calibri"/>
              </a:rPr>
              <a:t>»</a:t>
            </a:r>
            <a:r>
              <a:rPr sz="2600" b="1" spc="5" dirty="0">
                <a:latin typeface="Calibri"/>
                <a:cs typeface="Calibri"/>
              </a:rPr>
              <a:t>;</a:t>
            </a:r>
            <a:endParaRPr sz="2600">
              <a:latin typeface="Calibri"/>
              <a:cs typeface="Calibri"/>
            </a:endParaRPr>
          </a:p>
          <a:p>
            <a:pPr marL="355600" marR="82550" indent="-343535">
              <a:lnSpc>
                <a:spcPct val="101099"/>
              </a:lnSpc>
              <a:spcBef>
                <a:spcPts val="605"/>
              </a:spcBef>
              <a:buFont typeface="Arial MT"/>
              <a:buChar char="•"/>
              <a:tabLst>
                <a:tab pos="431800" algn="l"/>
                <a:tab pos="432434" algn="l"/>
              </a:tabLst>
            </a:pPr>
            <a:r>
              <a:rPr dirty="0"/>
              <a:t>	</a:t>
            </a:r>
            <a:r>
              <a:rPr sz="2600" b="1" spc="15" dirty="0">
                <a:latin typeface="Calibri"/>
                <a:cs typeface="Calibri"/>
              </a:rPr>
              <a:t>упражнения</a:t>
            </a:r>
            <a:r>
              <a:rPr sz="2600" b="1" spc="-175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с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b="1" spc="5" dirty="0">
                <a:latin typeface="Calibri"/>
                <a:cs typeface="Calibri"/>
              </a:rPr>
              <a:t>грецкими</a:t>
            </a:r>
            <a:r>
              <a:rPr sz="2600" b="1" spc="-95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орехами,</a:t>
            </a:r>
            <a:r>
              <a:rPr sz="2600" b="1" spc="-65" dirty="0">
                <a:latin typeface="Calibri"/>
                <a:cs typeface="Calibri"/>
              </a:rPr>
              <a:t> </a:t>
            </a:r>
            <a:r>
              <a:rPr sz="2600" b="1" spc="10" dirty="0">
                <a:latin typeface="Calibri"/>
                <a:cs typeface="Calibri"/>
              </a:rPr>
              <a:t>шестигранными </a:t>
            </a:r>
            <a:r>
              <a:rPr sz="2600" b="1" spc="-575" dirty="0">
                <a:latin typeface="Calibri"/>
                <a:cs typeface="Calibri"/>
              </a:rPr>
              <a:t> </a:t>
            </a:r>
            <a:r>
              <a:rPr sz="2600" b="1" spc="-5" dirty="0">
                <a:latin typeface="Calibri"/>
                <a:cs typeface="Calibri"/>
              </a:rPr>
              <a:t>карандашами;</a:t>
            </a:r>
            <a:endParaRPr sz="26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600" b="1" spc="35" dirty="0">
                <a:latin typeface="Calibri"/>
                <a:cs typeface="Calibri"/>
              </a:rPr>
              <a:t>с</a:t>
            </a:r>
            <a:r>
              <a:rPr sz="2600" b="1" spc="40" dirty="0">
                <a:latin typeface="Calibri"/>
                <a:cs typeface="Calibri"/>
              </a:rPr>
              <a:t>у</a:t>
            </a:r>
            <a:r>
              <a:rPr sz="2600" b="1" spc="25" dirty="0">
                <a:latin typeface="Calibri"/>
                <a:cs typeface="Calibri"/>
              </a:rPr>
              <a:t>-</a:t>
            </a:r>
            <a:r>
              <a:rPr sz="2600" b="1" spc="-15" dirty="0">
                <a:latin typeface="Calibri"/>
                <a:cs typeface="Calibri"/>
              </a:rPr>
              <a:t>д</a:t>
            </a:r>
            <a:r>
              <a:rPr sz="2600" b="1" spc="-40" dirty="0">
                <a:latin typeface="Calibri"/>
                <a:cs typeface="Calibri"/>
              </a:rPr>
              <a:t>ж</a:t>
            </a:r>
            <a:r>
              <a:rPr sz="2600" b="1" spc="20" dirty="0">
                <a:latin typeface="Calibri"/>
                <a:cs typeface="Calibri"/>
              </a:rPr>
              <a:t>о</a:t>
            </a:r>
            <a:r>
              <a:rPr sz="2600" b="1" spc="10" dirty="0">
                <a:latin typeface="Calibri"/>
                <a:cs typeface="Calibri"/>
              </a:rPr>
              <a:t>к</a:t>
            </a:r>
            <a:r>
              <a:rPr sz="2600" b="1" spc="-165" dirty="0">
                <a:latin typeface="Calibri"/>
                <a:cs typeface="Calibri"/>
              </a:rPr>
              <a:t> </a:t>
            </a:r>
            <a:r>
              <a:rPr sz="2600" b="1" spc="30" dirty="0">
                <a:latin typeface="Calibri"/>
                <a:cs typeface="Calibri"/>
              </a:rPr>
              <a:t>т</a:t>
            </a:r>
            <a:r>
              <a:rPr sz="2600" b="1" spc="35" dirty="0">
                <a:latin typeface="Calibri"/>
                <a:cs typeface="Calibri"/>
              </a:rPr>
              <a:t>е</a:t>
            </a:r>
            <a:r>
              <a:rPr sz="2600" b="1" spc="20" dirty="0">
                <a:latin typeface="Calibri"/>
                <a:cs typeface="Calibri"/>
              </a:rPr>
              <a:t>р</a:t>
            </a:r>
            <a:r>
              <a:rPr sz="2600" b="1" spc="-15" dirty="0">
                <a:latin typeface="Calibri"/>
                <a:cs typeface="Calibri"/>
              </a:rPr>
              <a:t>а</a:t>
            </a:r>
            <a:r>
              <a:rPr sz="2600" b="1" spc="30" dirty="0">
                <a:latin typeface="Calibri"/>
                <a:cs typeface="Calibri"/>
              </a:rPr>
              <a:t>п</a:t>
            </a:r>
            <a:r>
              <a:rPr sz="2600" b="1" spc="-25" dirty="0">
                <a:latin typeface="Calibri"/>
                <a:cs typeface="Calibri"/>
              </a:rPr>
              <a:t>ия</a:t>
            </a:r>
            <a:r>
              <a:rPr sz="2600" b="1" spc="5" dirty="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6575" y="945197"/>
            <a:ext cx="22739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5" dirty="0">
                <a:uFill>
                  <a:solidFill>
                    <a:srgbClr val="000000"/>
                  </a:solidFill>
                </a:uFill>
              </a:rPr>
              <a:t>Су-джок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</a:rPr>
              <a:t>терапия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36575" y="1364678"/>
            <a:ext cx="3510279" cy="41211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85725">
              <a:lnSpc>
                <a:spcPct val="100000"/>
              </a:lnSpc>
              <a:spcBef>
                <a:spcPts val="125"/>
              </a:spcBef>
            </a:pP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ав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з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0" dirty="0">
                <a:latin typeface="Calibri"/>
                <a:cs typeface="Calibri"/>
              </a:rPr>
              <a:t>ию  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г</a:t>
            </a:r>
            <a:r>
              <a:rPr sz="2000" b="1" spc="10" dirty="0">
                <a:latin typeface="Calibri"/>
                <a:cs typeface="Calibri"/>
              </a:rPr>
              <a:t>о</a:t>
            </a:r>
            <a:r>
              <a:rPr sz="2000" b="1" spc="-195" dirty="0">
                <a:latin typeface="Calibri"/>
                <a:cs typeface="Calibri"/>
              </a:rPr>
              <a:t> 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10" dirty="0">
                <a:latin typeface="Calibri"/>
                <a:cs typeface="Calibri"/>
              </a:rPr>
              <a:t>а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(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0" dirty="0">
                <a:latin typeface="Calibri"/>
                <a:cs typeface="Calibri"/>
              </a:rPr>
              <a:t>ото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5" dirty="0">
                <a:latin typeface="Calibri"/>
                <a:cs typeface="Calibri"/>
              </a:rPr>
              <a:t>й  </a:t>
            </a:r>
            <a:r>
              <a:rPr sz="2000" b="1" spc="-20" dirty="0">
                <a:latin typeface="Calibri"/>
                <a:cs typeface="Calibri"/>
              </a:rPr>
              <a:t>ка</a:t>
            </a:r>
            <a:r>
              <a:rPr sz="2000" b="1" spc="10" dirty="0">
                <a:latin typeface="Calibri"/>
                <a:cs typeface="Calibri"/>
              </a:rPr>
              <a:t>к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ав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10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 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40" dirty="0">
                <a:latin typeface="Calibri"/>
                <a:cs typeface="Calibri"/>
              </a:rPr>
              <a:t>ше</a:t>
            </a:r>
            <a:r>
              <a:rPr sz="2000" b="1" spc="15" dirty="0">
                <a:latin typeface="Calibri"/>
                <a:cs typeface="Calibri"/>
              </a:rPr>
              <a:t>н</a:t>
            </a:r>
            <a:r>
              <a:rPr sz="2000" b="1" spc="-13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endParaRPr sz="2000">
              <a:latin typeface="Calibri"/>
              <a:cs typeface="Calibri"/>
            </a:endParaRPr>
          </a:p>
          <a:p>
            <a:pPr marL="12700" marR="83185">
              <a:lnSpc>
                <a:spcPct val="100000"/>
              </a:lnSpc>
              <a:spcBef>
                <a:spcPts val="10"/>
              </a:spcBef>
            </a:pP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з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ч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10" dirty="0">
                <a:latin typeface="Calibri"/>
                <a:cs typeface="Calibri"/>
              </a:rPr>
              <a:t>их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15" dirty="0">
                <a:latin typeface="Calibri"/>
                <a:cs typeface="Calibri"/>
              </a:rPr>
              <a:t>й</a:t>
            </a:r>
            <a:r>
              <a:rPr sz="2000" b="1" spc="-20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ва</a:t>
            </a:r>
            <a:r>
              <a:rPr sz="2000" b="1" spc="5" dirty="0">
                <a:latin typeface="Calibri"/>
                <a:cs typeface="Calibri"/>
              </a:rPr>
              <a:t>х  речи)</a:t>
            </a:r>
            <a:r>
              <a:rPr sz="2000" b="1" spc="405" dirty="0">
                <a:latin typeface="Calibri"/>
                <a:cs typeface="Calibri"/>
              </a:rPr>
              <a:t> 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улучшение</a:t>
            </a:r>
            <a:endParaRPr sz="2000">
              <a:latin typeface="Calibri"/>
              <a:cs typeface="Calibri"/>
            </a:endParaRPr>
          </a:p>
          <a:p>
            <a:pPr marL="12700" marR="960755">
              <a:lnSpc>
                <a:spcPct val="100000"/>
              </a:lnSpc>
              <a:spcBef>
                <a:spcPts val="10"/>
              </a:spcBef>
            </a:pP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х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dirty="0">
                <a:latin typeface="Calibri"/>
                <a:cs typeface="Calibri"/>
              </a:rPr>
              <a:t>ц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35" dirty="0">
                <a:latin typeface="Calibri"/>
                <a:cs typeface="Calibri"/>
              </a:rPr>
              <a:t>о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30" dirty="0">
                <a:latin typeface="Calibri"/>
                <a:cs typeface="Calibri"/>
              </a:rPr>
              <a:t>о</a:t>
            </a:r>
            <a:r>
              <a:rPr sz="2000" b="1" spc="-40" dirty="0">
                <a:latin typeface="Calibri"/>
                <a:cs typeface="Calibri"/>
              </a:rPr>
              <a:t>г</a:t>
            </a:r>
            <a:r>
              <a:rPr sz="2000" b="1" spc="5" dirty="0">
                <a:latin typeface="Calibri"/>
                <a:cs typeface="Calibri"/>
              </a:rPr>
              <a:t>о 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10" dirty="0">
                <a:latin typeface="Calibri"/>
                <a:cs typeface="Calibri"/>
              </a:rPr>
              <a:t>ия</a:t>
            </a:r>
            <a:r>
              <a:rPr sz="2000" b="1" spc="-19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10" dirty="0">
                <a:latin typeface="Calibri"/>
                <a:cs typeface="Calibri"/>
              </a:rPr>
              <a:t>й.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5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С</a:t>
            </a:r>
            <a:r>
              <a:rPr sz="2000" b="1" spc="25" dirty="0">
                <a:latin typeface="Calibri"/>
                <a:cs typeface="Calibri"/>
              </a:rPr>
              <a:t>у</a:t>
            </a:r>
            <a:r>
              <a:rPr sz="2000" b="1" spc="-20" dirty="0">
                <a:latin typeface="Calibri"/>
                <a:cs typeface="Calibri"/>
              </a:rPr>
              <a:t>-</a:t>
            </a:r>
            <a:r>
              <a:rPr sz="2000" b="1" spc="30" dirty="0">
                <a:latin typeface="Calibri"/>
                <a:cs typeface="Calibri"/>
              </a:rPr>
              <a:t>д</a:t>
            </a:r>
            <a:r>
              <a:rPr sz="2000" b="1" spc="20" dirty="0">
                <a:latin typeface="Calibri"/>
                <a:cs typeface="Calibri"/>
              </a:rPr>
              <a:t>ж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10" dirty="0">
                <a:latin typeface="Calibri"/>
                <a:cs typeface="Calibri"/>
              </a:rPr>
              <a:t>к</a:t>
            </a:r>
            <a:r>
              <a:rPr sz="2000" b="1" spc="-175" dirty="0">
                <a:latin typeface="Calibri"/>
                <a:cs typeface="Calibri"/>
              </a:rPr>
              <a:t> </a:t>
            </a:r>
            <a:r>
              <a:rPr sz="2000" b="1" spc="40" dirty="0">
                <a:latin typeface="Calibri"/>
                <a:cs typeface="Calibri"/>
              </a:rPr>
              <a:t>те</a:t>
            </a:r>
            <a:r>
              <a:rPr sz="2000" b="1" spc="-25" dirty="0">
                <a:latin typeface="Calibri"/>
                <a:cs typeface="Calibri"/>
              </a:rPr>
              <a:t>р</a:t>
            </a:r>
            <a:r>
              <a:rPr sz="2000" b="1" spc="-20" dirty="0">
                <a:latin typeface="Calibri"/>
                <a:cs typeface="Calibri"/>
              </a:rPr>
              <a:t>ап</a:t>
            </a:r>
            <a:r>
              <a:rPr sz="2000" b="1" spc="15" dirty="0">
                <a:latin typeface="Calibri"/>
                <a:cs typeface="Calibri"/>
              </a:rPr>
              <a:t>ия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Calibri"/>
                <a:cs typeface="Calibri"/>
              </a:rPr>
              <a:t>–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15" dirty="0">
                <a:latin typeface="Calibri"/>
                <a:cs typeface="Calibri"/>
              </a:rPr>
              <a:t>о</a:t>
            </a:r>
            <a:r>
              <a:rPr sz="2000" b="1" spc="-1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-5" dirty="0">
                <a:latin typeface="Calibri"/>
                <a:cs typeface="Calibri"/>
              </a:rPr>
              <a:t>ы</a:t>
            </a:r>
            <a:r>
              <a:rPr sz="2000" b="1" spc="-20" dirty="0">
                <a:latin typeface="Calibri"/>
                <a:cs typeface="Calibri"/>
              </a:rPr>
              <a:t>с</a:t>
            </a:r>
            <a:r>
              <a:rPr sz="2000" b="1" spc="45" dirty="0">
                <a:latin typeface="Calibri"/>
                <a:cs typeface="Calibri"/>
              </a:rPr>
              <a:t>о</a:t>
            </a:r>
            <a:r>
              <a:rPr sz="2000" b="1" spc="-20" dirty="0">
                <a:latin typeface="Calibri"/>
                <a:cs typeface="Calibri"/>
              </a:rPr>
              <a:t>ка</a:t>
            </a:r>
            <a:r>
              <a:rPr sz="2000" b="1" spc="5" dirty="0">
                <a:latin typeface="Calibri"/>
                <a:cs typeface="Calibri"/>
              </a:rPr>
              <a:t>я  </a:t>
            </a:r>
            <a:r>
              <a:rPr sz="2000" b="1" spc="20" dirty="0">
                <a:latin typeface="Calibri"/>
                <a:cs typeface="Calibri"/>
              </a:rPr>
              <a:t>э</a:t>
            </a:r>
            <a:r>
              <a:rPr sz="2000" b="1" spc="-5" dirty="0">
                <a:latin typeface="Calibri"/>
                <a:cs typeface="Calibri"/>
              </a:rPr>
              <a:t>фф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20" dirty="0">
                <a:latin typeface="Calibri"/>
                <a:cs typeface="Calibri"/>
              </a:rPr>
              <a:t>к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25" dirty="0">
                <a:latin typeface="Calibri"/>
                <a:cs typeface="Calibri"/>
              </a:rPr>
              <a:t>в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ь</a:t>
            </a:r>
            <a:r>
              <a:rPr sz="2000" b="1" spc="5" dirty="0">
                <a:latin typeface="Calibri"/>
                <a:cs typeface="Calibri"/>
              </a:rPr>
              <a:t>,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б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зо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30" dirty="0">
                <a:latin typeface="Calibri"/>
                <a:cs typeface="Calibri"/>
              </a:rPr>
              <a:t>т</a:t>
            </a:r>
            <a:r>
              <a:rPr sz="2000" b="1" spc="10" dirty="0">
                <a:latin typeface="Calibri"/>
                <a:cs typeface="Calibri"/>
              </a:rPr>
              <a:t>ь</a:t>
            </a:r>
            <a:r>
              <a:rPr sz="2000" b="1" spc="-18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и  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тот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5" dirty="0">
                <a:latin typeface="Calibri"/>
                <a:cs typeface="Calibri"/>
              </a:rPr>
              <a:t>,</a:t>
            </a:r>
            <a:r>
              <a:rPr sz="2000" b="1" spc="-150" dirty="0">
                <a:latin typeface="Calibri"/>
                <a:cs typeface="Calibri"/>
              </a:rPr>
              <a:t>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15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л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ч</a:t>
            </a:r>
            <a:r>
              <a:rPr sz="2000" b="1" spc="45" dirty="0">
                <a:latin typeface="Calibri"/>
                <a:cs typeface="Calibri"/>
              </a:rPr>
              <a:t>ш</a:t>
            </a:r>
            <a:r>
              <a:rPr sz="2000" b="1" spc="15" dirty="0">
                <a:latin typeface="Calibri"/>
                <a:cs typeface="Calibri"/>
              </a:rPr>
              <a:t>ий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30" dirty="0">
                <a:latin typeface="Calibri"/>
                <a:cs typeface="Calibri"/>
              </a:rPr>
              <a:t>о</a:t>
            </a:r>
            <a:r>
              <a:rPr sz="2000" b="1" spc="5" dirty="0">
                <a:latin typeface="Calibri"/>
                <a:cs typeface="Calibri"/>
              </a:rPr>
              <a:t>д 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25" dirty="0">
                <a:latin typeface="Calibri"/>
                <a:cs typeface="Calibri"/>
              </a:rPr>
              <a:t>п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40" dirty="0">
                <a:latin typeface="Calibri"/>
                <a:cs typeface="Calibri"/>
              </a:rPr>
              <a:t>о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10" dirty="0">
                <a:latin typeface="Calibri"/>
                <a:cs typeface="Calibri"/>
              </a:rPr>
              <a:t>и,</a:t>
            </a:r>
            <a:r>
              <a:rPr sz="2000" b="1" spc="-15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20" dirty="0">
                <a:latin typeface="Calibri"/>
                <a:cs typeface="Calibri"/>
              </a:rPr>
              <a:t>у</a:t>
            </a:r>
            <a:r>
              <a:rPr sz="2000" b="1" spc="-10" dirty="0">
                <a:latin typeface="Calibri"/>
                <a:cs typeface="Calibri"/>
              </a:rPr>
              <a:t>ю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15" dirty="0">
                <a:latin typeface="Calibri"/>
                <a:cs typeface="Calibri"/>
              </a:rPr>
              <a:t>ий</a:t>
            </a:r>
            <a:r>
              <a:rPr sz="2000" b="1" spc="-16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в  </a:t>
            </a:r>
            <a:r>
              <a:rPr sz="2000" b="1" spc="30" dirty="0">
                <a:latin typeface="Calibri"/>
                <a:cs typeface="Calibri"/>
              </a:rPr>
              <a:t>н</a:t>
            </a:r>
            <a:r>
              <a:rPr sz="2000" b="1" spc="-20" dirty="0">
                <a:latin typeface="Calibri"/>
                <a:cs typeface="Calibri"/>
              </a:rPr>
              <a:t>а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40" dirty="0">
                <a:latin typeface="Calibri"/>
                <a:cs typeface="Calibri"/>
              </a:rPr>
              <a:t>то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-5" dirty="0">
                <a:latin typeface="Calibri"/>
                <a:cs typeface="Calibri"/>
              </a:rPr>
              <a:t>щ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10" dirty="0">
                <a:latin typeface="Calibri"/>
                <a:cs typeface="Calibri"/>
              </a:rPr>
              <a:t>е</a:t>
            </a:r>
            <a:r>
              <a:rPr sz="2000" b="1" spc="-1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в</a:t>
            </a:r>
            <a:r>
              <a:rPr sz="2000" b="1" spc="-30" dirty="0">
                <a:latin typeface="Calibri"/>
                <a:cs typeface="Calibri"/>
              </a:rPr>
              <a:t>р</a:t>
            </a:r>
            <a:r>
              <a:rPr sz="2000" b="1" spc="35" dirty="0">
                <a:latin typeface="Calibri"/>
                <a:cs typeface="Calibri"/>
              </a:rPr>
              <a:t>е</a:t>
            </a:r>
            <a:r>
              <a:rPr sz="2000" b="1" spc="-10" dirty="0">
                <a:latin typeface="Calibri"/>
                <a:cs typeface="Calibri"/>
              </a:rPr>
              <a:t>м</a:t>
            </a:r>
            <a:r>
              <a:rPr sz="2000" b="1" spc="-25" dirty="0">
                <a:latin typeface="Calibri"/>
                <a:cs typeface="Calibri"/>
              </a:rPr>
              <a:t>я</a:t>
            </a:r>
            <a:r>
              <a:rPr sz="2000" b="1" spc="5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8645D9-D196-4378-A0C6-C081BE5D9F94}"/>
              </a:ext>
            </a:extLst>
          </p:cNvPr>
          <p:cNvSpPr txBox="1"/>
          <p:nvPr/>
        </p:nvSpPr>
        <p:spPr>
          <a:xfrm>
            <a:off x="7315200" y="2743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счм</a:t>
            </a:r>
            <a:endParaRPr lang="ru-RU" dirty="0"/>
          </a:p>
        </p:txBody>
      </p:sp>
      <p:pic>
        <p:nvPicPr>
          <p:cNvPr id="5122" name="Picture 2" descr="Упражнения с массажными мячиками">
            <a:extLst>
              <a:ext uri="{FF2B5EF4-FFF2-40B4-BE49-F238E27FC236}">
                <a16:creationId xmlns:a16="http://schemas.microsoft.com/office/drawing/2014/main" id="{84688DE1-3E35-4E37-9CAE-5057D985D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435" y="1524683"/>
            <a:ext cx="4223677" cy="317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625" y="1847850"/>
            <a:ext cx="3667125" cy="286702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0517" y="275272"/>
            <a:ext cx="4518025" cy="60286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14325">
              <a:lnSpc>
                <a:spcPct val="100400"/>
              </a:lnSpc>
              <a:spcBef>
                <a:spcPts val="90"/>
              </a:spcBef>
            </a:pPr>
            <a:r>
              <a:rPr sz="2400" b="1" spc="-5" dirty="0">
                <a:latin typeface="Calibri"/>
                <a:cs typeface="Calibri"/>
              </a:rPr>
              <a:t>Массажер </a:t>
            </a:r>
            <a:r>
              <a:rPr sz="2400" b="1" spc="-20" dirty="0">
                <a:latin typeface="Calibri"/>
                <a:cs typeface="Calibri"/>
              </a:rPr>
              <a:t>состоит </a:t>
            </a:r>
            <a:r>
              <a:rPr sz="2400" b="1" spc="5" dirty="0">
                <a:latin typeface="Calibri"/>
                <a:cs typeface="Calibri"/>
              </a:rPr>
              <a:t>из </a:t>
            </a:r>
            <a:r>
              <a:rPr sz="2400" b="1" spc="-5" dirty="0">
                <a:latin typeface="Calibri"/>
                <a:cs typeface="Calibri"/>
              </a:rPr>
              <a:t>шарика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виде </a:t>
            </a:r>
            <a:r>
              <a:rPr sz="2400" b="1" spc="5" dirty="0">
                <a:latin typeface="Calibri"/>
                <a:cs typeface="Calibri"/>
              </a:rPr>
              <a:t>ежика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5" dirty="0">
                <a:latin typeface="Calibri"/>
                <a:cs typeface="Calibri"/>
              </a:rPr>
              <a:t>2-х массажных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30" dirty="0">
                <a:latin typeface="Calibri"/>
                <a:cs typeface="Calibri"/>
              </a:rPr>
              <a:t>колец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из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пружиной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проволоки.</a:t>
            </a:r>
            <a:endParaRPr sz="2400">
              <a:latin typeface="Calibri"/>
              <a:cs typeface="Calibri"/>
            </a:endParaRPr>
          </a:p>
          <a:p>
            <a:pPr marL="12700" marR="5080" indent="66675" algn="just">
              <a:lnSpc>
                <a:spcPct val="100400"/>
              </a:lnSpc>
              <a:spcBef>
                <a:spcPts val="565"/>
              </a:spcBef>
            </a:pPr>
            <a:r>
              <a:rPr sz="2400" b="1" spc="-10" dirty="0">
                <a:latin typeface="Calibri"/>
                <a:cs typeface="Calibri"/>
              </a:rPr>
              <a:t>Шариком </a:t>
            </a:r>
            <a:r>
              <a:rPr sz="2400" b="1" spc="-15" dirty="0">
                <a:latin typeface="Calibri"/>
                <a:cs typeface="Calibri"/>
              </a:rPr>
              <a:t>ребенку </a:t>
            </a:r>
            <a:r>
              <a:rPr sz="2400" b="1" spc="-5" dirty="0">
                <a:latin typeface="Calibri"/>
                <a:cs typeface="Calibri"/>
              </a:rPr>
              <a:t>воздействуют 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на </a:t>
            </a:r>
            <a:r>
              <a:rPr sz="2400" b="1" spc="5" dirty="0">
                <a:latin typeface="Calibri"/>
                <a:cs typeface="Calibri"/>
              </a:rPr>
              <a:t>пальчики,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кисти,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ладошки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рук, </a:t>
            </a:r>
            <a:r>
              <a:rPr sz="2400" b="1" spc="-5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прокатывая</a:t>
            </a:r>
            <a:r>
              <a:rPr sz="2400" b="1" spc="-15" dirty="0">
                <a:latin typeface="Calibri"/>
                <a:cs typeface="Calibri"/>
              </a:rPr>
              <a:t> его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между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ними.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40"/>
              </a:lnSpc>
            </a:pPr>
            <a:r>
              <a:rPr sz="2400" b="1" spc="-5" dirty="0">
                <a:latin typeface="Calibri"/>
                <a:cs typeface="Calibri"/>
              </a:rPr>
              <a:t>Пружинные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кольца </a:t>
            </a:r>
            <a:r>
              <a:rPr sz="2400" b="1" spc="-5" dirty="0">
                <a:latin typeface="Calibri"/>
                <a:cs typeface="Calibri"/>
              </a:rPr>
              <a:t>надеваются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70"/>
              </a:lnSpc>
            </a:pPr>
            <a:r>
              <a:rPr sz="2400" b="1" spc="-20" dirty="0">
                <a:latin typeface="Calibri"/>
                <a:cs typeface="Calibri"/>
              </a:rPr>
              <a:t>на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пальчики</a:t>
            </a:r>
            <a:r>
              <a:rPr sz="2400" b="1" spc="-9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ребенка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endParaRPr sz="2400">
              <a:latin typeface="Calibri"/>
              <a:cs typeface="Calibri"/>
            </a:endParaRPr>
          </a:p>
          <a:p>
            <a:pPr marL="12700" marR="24130">
              <a:lnSpc>
                <a:spcPts val="2850"/>
              </a:lnSpc>
              <a:spcBef>
                <a:spcPts val="170"/>
              </a:spcBef>
            </a:pPr>
            <a:r>
              <a:rPr sz="2400" b="1" spc="-10" dirty="0">
                <a:latin typeface="Calibri"/>
                <a:cs typeface="Calibri"/>
              </a:rPr>
              <a:t>прокатываются </a:t>
            </a:r>
            <a:r>
              <a:rPr sz="2400" b="1" spc="-5" dirty="0">
                <a:latin typeface="Calibri"/>
                <a:cs typeface="Calibri"/>
              </a:rPr>
              <a:t>по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ним,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массируя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к</a:t>
            </a:r>
            <a:r>
              <a:rPr sz="2400" b="1" spc="15" dirty="0">
                <a:latin typeface="Calibri"/>
                <a:cs typeface="Calibri"/>
              </a:rPr>
              <a:t>а</a:t>
            </a:r>
            <a:r>
              <a:rPr sz="2400" b="1" spc="25" dirty="0">
                <a:latin typeface="Calibri"/>
                <a:cs typeface="Calibri"/>
              </a:rPr>
              <a:t>жд</a:t>
            </a:r>
            <a:r>
              <a:rPr sz="2400" b="1" spc="10" dirty="0">
                <a:latin typeface="Calibri"/>
                <a:cs typeface="Calibri"/>
              </a:rPr>
              <a:t>ы</a:t>
            </a:r>
            <a:r>
              <a:rPr sz="2400" b="1" dirty="0">
                <a:latin typeface="Calibri"/>
                <a:cs typeface="Calibri"/>
              </a:rPr>
              <a:t>й</a:t>
            </a:r>
            <a:r>
              <a:rPr sz="2400" b="1" spc="-15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</a:t>
            </a:r>
            <a:r>
              <a:rPr sz="2400" b="1" spc="5" dirty="0">
                <a:latin typeface="Calibri"/>
                <a:cs typeface="Calibri"/>
              </a:rPr>
              <a:t>а</a:t>
            </a:r>
            <a:r>
              <a:rPr sz="2400" b="1" spc="10" dirty="0">
                <a:latin typeface="Calibri"/>
                <a:cs typeface="Calibri"/>
              </a:rPr>
              <a:t>ль</a:t>
            </a:r>
            <a:r>
              <a:rPr sz="2400" b="1" spc="25" dirty="0">
                <a:latin typeface="Calibri"/>
                <a:cs typeface="Calibri"/>
              </a:rPr>
              <a:t>ч</a:t>
            </a:r>
            <a:r>
              <a:rPr sz="2400" b="1" spc="10" dirty="0">
                <a:latin typeface="Calibri"/>
                <a:cs typeface="Calibri"/>
              </a:rPr>
              <a:t>ик</a:t>
            </a:r>
            <a:r>
              <a:rPr sz="2400" b="1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12700" marR="35560">
              <a:lnSpc>
                <a:spcPct val="100099"/>
              </a:lnSpc>
              <a:spcBef>
                <a:spcPts val="484"/>
              </a:spcBef>
            </a:pPr>
            <a:r>
              <a:rPr sz="2400" b="1" dirty="0">
                <a:latin typeface="Calibri"/>
                <a:cs typeface="Calibri"/>
              </a:rPr>
              <a:t>У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ребенка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повышается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тонус 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мышц,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происходит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прилив</a:t>
            </a:r>
            <a:r>
              <a:rPr sz="2400" b="1" spc="-5" dirty="0">
                <a:latin typeface="Calibri"/>
                <a:cs typeface="Calibri"/>
              </a:rPr>
              <a:t> крови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к</a:t>
            </a:r>
            <a:r>
              <a:rPr sz="2400" b="1" spc="-20" dirty="0">
                <a:latin typeface="Calibri"/>
                <a:cs typeface="Calibri"/>
              </a:rPr>
              <a:t> конечностям.</a:t>
            </a:r>
            <a:r>
              <a:rPr sz="2400" b="1" spc="1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следствие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этого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происходит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улучшение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мелкой 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моторики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15" dirty="0">
                <a:latin typeface="Calibri"/>
                <a:cs typeface="Calibri"/>
              </a:rPr>
              <a:t>чувствительности 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конечностей</a:t>
            </a:r>
            <a:r>
              <a:rPr sz="2400" b="1" spc="1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ребенка.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35291" y="1768792"/>
            <a:ext cx="2778760" cy="332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100"/>
              </a:spcBef>
            </a:pPr>
            <a:r>
              <a:rPr sz="2400" b="1" spc="-10" dirty="0">
                <a:latin typeface="Calibri"/>
                <a:cs typeface="Calibri"/>
              </a:rPr>
              <a:t>При использовании 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массажного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шарика,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советуем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вам 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каждое </a:t>
            </a:r>
            <a:r>
              <a:rPr sz="2400" b="1" dirty="0">
                <a:latin typeface="Calibri"/>
                <a:cs typeface="Calibri"/>
              </a:rPr>
              <a:t>движение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рук представить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форме сказки и </a:t>
            </a:r>
            <a:r>
              <a:rPr sz="2400" b="1" spc="5" dirty="0">
                <a:latin typeface="Calibri"/>
                <a:cs typeface="Calibri"/>
              </a:rPr>
              <a:t>ваш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малыш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40" dirty="0">
                <a:latin typeface="Calibri"/>
                <a:cs typeface="Calibri"/>
              </a:rPr>
              <a:t>охотно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удовольствием 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будет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играть.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6146" name="Picture 2" descr="Массажный мячик - иглбол. Пальчиковая массажная гимнастика. | pesochnizza.ru">
            <a:extLst>
              <a:ext uri="{FF2B5EF4-FFF2-40B4-BE49-F238E27FC236}">
                <a16:creationId xmlns:a16="http://schemas.microsoft.com/office/drawing/2014/main" id="{3BDF883A-0056-4B81-A48A-2B0FD82D9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7832"/>
            <a:ext cx="5286375" cy="486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3409" y="448944"/>
            <a:ext cx="7915275" cy="755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870"/>
              </a:lnSpc>
              <a:spcBef>
                <a:spcPts val="105"/>
              </a:spcBef>
            </a:pPr>
            <a:r>
              <a:rPr sz="2400" dirty="0"/>
              <a:t>С</a:t>
            </a:r>
            <a:r>
              <a:rPr sz="2400" spc="-15" dirty="0"/>
              <a:t> </a:t>
            </a:r>
            <a:r>
              <a:rPr sz="2400" spc="-5" dirty="0"/>
              <a:t>помощью</a:t>
            </a:r>
            <a:r>
              <a:rPr sz="2400" spc="50" dirty="0"/>
              <a:t> </a:t>
            </a:r>
            <a:r>
              <a:rPr sz="2400" spc="-35" dirty="0"/>
              <a:t>колец</a:t>
            </a:r>
            <a:r>
              <a:rPr sz="2400" spc="60" dirty="0"/>
              <a:t> </a:t>
            </a:r>
            <a:r>
              <a:rPr sz="2400" spc="-10" dirty="0"/>
              <a:t>(«ёжиков»)</a:t>
            </a:r>
            <a:r>
              <a:rPr sz="2400" spc="-15" dirty="0"/>
              <a:t> </a:t>
            </a:r>
            <a:r>
              <a:rPr sz="2400" spc="-20" dirty="0"/>
              <a:t>удобно</a:t>
            </a:r>
            <a:r>
              <a:rPr sz="2400" spc="-35" dirty="0"/>
              <a:t> </a:t>
            </a:r>
            <a:r>
              <a:rPr sz="2400" spc="-10" dirty="0"/>
              <a:t>массировать</a:t>
            </a:r>
            <a:r>
              <a:rPr sz="2400" spc="70" dirty="0"/>
              <a:t> </a:t>
            </a:r>
            <a:r>
              <a:rPr sz="2400" dirty="0"/>
              <a:t>пальцы</a:t>
            </a:r>
            <a:endParaRPr sz="2400"/>
          </a:p>
          <a:p>
            <a:pPr marR="2540" algn="ctr">
              <a:lnSpc>
                <a:spcPts val="2870"/>
              </a:lnSpc>
            </a:pPr>
            <a:r>
              <a:rPr sz="2400" spc="5" dirty="0"/>
              <a:t>для</a:t>
            </a:r>
            <a:r>
              <a:rPr sz="2400" spc="-20" dirty="0"/>
              <a:t> благотворного</a:t>
            </a:r>
            <a:r>
              <a:rPr sz="2400" spc="105" dirty="0"/>
              <a:t> </a:t>
            </a:r>
            <a:r>
              <a:rPr sz="2400" spc="-5" dirty="0"/>
              <a:t>влияния</a:t>
            </a:r>
            <a:r>
              <a:rPr sz="2400" spc="-95" dirty="0"/>
              <a:t> </a:t>
            </a:r>
            <a:r>
              <a:rPr sz="2400" spc="-20" dirty="0"/>
              <a:t>на</a:t>
            </a:r>
            <a:r>
              <a:rPr sz="2400" spc="60" dirty="0"/>
              <a:t> </a:t>
            </a:r>
            <a:r>
              <a:rPr sz="2400" spc="-10" dirty="0"/>
              <a:t>весь</a:t>
            </a:r>
            <a:r>
              <a:rPr sz="2400" spc="-15" dirty="0"/>
              <a:t> </a:t>
            </a:r>
            <a:r>
              <a:rPr sz="2400" spc="-5" dirty="0"/>
              <a:t>организм.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2575" y="1600200"/>
            <a:ext cx="6038850" cy="45243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621026" y="687451"/>
            <a:ext cx="4054475" cy="939800"/>
            <a:chOff x="2621026" y="687451"/>
            <a:chExt cx="4054475" cy="939800"/>
          </a:xfrm>
        </p:grpSpPr>
        <p:sp>
          <p:nvSpPr>
            <p:cNvPr id="4" name="object 4"/>
            <p:cNvSpPr/>
            <p:nvPr/>
          </p:nvSpPr>
          <p:spPr>
            <a:xfrm>
              <a:off x="2633726" y="700151"/>
              <a:ext cx="4029075" cy="914400"/>
            </a:xfrm>
            <a:custGeom>
              <a:avLst/>
              <a:gdLst/>
              <a:ahLst/>
              <a:cxnLst/>
              <a:rect l="l" t="t" r="r" b="b"/>
              <a:pathLst>
                <a:path w="4029075" h="914400">
                  <a:moveTo>
                    <a:pt x="3876548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1873"/>
                  </a:lnTo>
                  <a:lnTo>
                    <a:pt x="7766" y="810068"/>
                  </a:lnTo>
                  <a:lnTo>
                    <a:pt x="29394" y="851937"/>
                  </a:lnTo>
                  <a:lnTo>
                    <a:pt x="62380" y="884960"/>
                  </a:lnTo>
                  <a:lnTo>
                    <a:pt x="104217" y="906620"/>
                  </a:lnTo>
                  <a:lnTo>
                    <a:pt x="152400" y="914400"/>
                  </a:lnTo>
                  <a:lnTo>
                    <a:pt x="3876548" y="914400"/>
                  </a:lnTo>
                  <a:lnTo>
                    <a:pt x="3924743" y="906620"/>
                  </a:lnTo>
                  <a:lnTo>
                    <a:pt x="3966612" y="884960"/>
                  </a:lnTo>
                  <a:lnTo>
                    <a:pt x="3999635" y="851937"/>
                  </a:lnTo>
                  <a:lnTo>
                    <a:pt x="4021295" y="810068"/>
                  </a:lnTo>
                  <a:lnTo>
                    <a:pt x="4029075" y="761873"/>
                  </a:lnTo>
                  <a:lnTo>
                    <a:pt x="4029075" y="152400"/>
                  </a:lnTo>
                  <a:lnTo>
                    <a:pt x="4021295" y="104217"/>
                  </a:lnTo>
                  <a:lnTo>
                    <a:pt x="3999635" y="62380"/>
                  </a:lnTo>
                  <a:lnTo>
                    <a:pt x="3966612" y="29394"/>
                  </a:lnTo>
                  <a:lnTo>
                    <a:pt x="3924743" y="7766"/>
                  </a:lnTo>
                  <a:lnTo>
                    <a:pt x="387654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633726" y="700151"/>
              <a:ext cx="4029075" cy="914400"/>
            </a:xfrm>
            <a:custGeom>
              <a:avLst/>
              <a:gdLst/>
              <a:ahLst/>
              <a:cxnLst/>
              <a:rect l="l" t="t" r="r" b="b"/>
              <a:pathLst>
                <a:path w="4029075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3876548" y="0"/>
                  </a:lnTo>
                  <a:lnTo>
                    <a:pt x="3924743" y="7766"/>
                  </a:lnTo>
                  <a:lnTo>
                    <a:pt x="3966612" y="29394"/>
                  </a:lnTo>
                  <a:lnTo>
                    <a:pt x="3999635" y="62380"/>
                  </a:lnTo>
                  <a:lnTo>
                    <a:pt x="4021295" y="104217"/>
                  </a:lnTo>
                  <a:lnTo>
                    <a:pt x="4029075" y="152400"/>
                  </a:lnTo>
                  <a:lnTo>
                    <a:pt x="4029075" y="761873"/>
                  </a:lnTo>
                  <a:lnTo>
                    <a:pt x="4021295" y="810068"/>
                  </a:lnTo>
                  <a:lnTo>
                    <a:pt x="3999635" y="851937"/>
                  </a:lnTo>
                  <a:lnTo>
                    <a:pt x="3966612" y="884960"/>
                  </a:lnTo>
                  <a:lnTo>
                    <a:pt x="3924743" y="906620"/>
                  </a:lnTo>
                  <a:lnTo>
                    <a:pt x="3876548" y="914400"/>
                  </a:lnTo>
                  <a:lnTo>
                    <a:pt x="152400" y="914400"/>
                  </a:lnTo>
                  <a:lnTo>
                    <a:pt x="104217" y="906620"/>
                  </a:lnTo>
                  <a:lnTo>
                    <a:pt x="62380" y="884960"/>
                  </a:lnTo>
                  <a:lnTo>
                    <a:pt x="29394" y="851937"/>
                  </a:lnTo>
                  <a:lnTo>
                    <a:pt x="7766" y="810068"/>
                  </a:lnTo>
                  <a:lnTo>
                    <a:pt x="0" y="761873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746246" y="910843"/>
            <a:ext cx="180213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-20" dirty="0">
                <a:solidFill>
                  <a:srgbClr val="FFFFFF"/>
                </a:solidFill>
              </a:rPr>
              <a:t>А</a:t>
            </a:r>
            <a:r>
              <a:rPr sz="2750" spc="20" dirty="0">
                <a:solidFill>
                  <a:srgbClr val="FFFFFF"/>
                </a:solidFill>
              </a:rPr>
              <a:t>р</a:t>
            </a:r>
            <a:r>
              <a:rPr sz="2750" spc="-20" dirty="0">
                <a:solidFill>
                  <a:srgbClr val="FFFFFF"/>
                </a:solidFill>
              </a:rPr>
              <a:t>тт</a:t>
            </a:r>
            <a:r>
              <a:rPr sz="2750" spc="35" dirty="0">
                <a:solidFill>
                  <a:srgbClr val="FFFFFF"/>
                </a:solidFill>
              </a:rPr>
              <a:t>е</a:t>
            </a:r>
            <a:r>
              <a:rPr sz="2750" spc="20" dirty="0">
                <a:solidFill>
                  <a:srgbClr val="FFFFFF"/>
                </a:solidFill>
              </a:rPr>
              <a:t>р</a:t>
            </a:r>
            <a:r>
              <a:rPr sz="2750" spc="-10" dirty="0">
                <a:solidFill>
                  <a:srgbClr val="FFFFFF"/>
                </a:solidFill>
              </a:rPr>
              <a:t>а</a:t>
            </a:r>
            <a:r>
              <a:rPr sz="2750" spc="25" dirty="0">
                <a:solidFill>
                  <a:srgbClr val="FFFFFF"/>
                </a:solidFill>
              </a:rPr>
              <a:t>п</a:t>
            </a:r>
            <a:r>
              <a:rPr sz="2750" spc="40" dirty="0">
                <a:solidFill>
                  <a:srgbClr val="FFFFFF"/>
                </a:solidFill>
              </a:rPr>
              <a:t>и</a:t>
            </a:r>
            <a:r>
              <a:rPr sz="2750" spc="10" dirty="0">
                <a:solidFill>
                  <a:srgbClr val="FFFFFF"/>
                </a:solidFill>
              </a:rPr>
              <a:t>я</a:t>
            </a:r>
            <a:endParaRPr sz="2750"/>
          </a:p>
        </p:txBody>
      </p:sp>
      <p:grpSp>
        <p:nvGrpSpPr>
          <p:cNvPr id="7" name="object 7"/>
          <p:cNvGrpSpPr/>
          <p:nvPr/>
        </p:nvGrpSpPr>
        <p:grpSpPr>
          <a:xfrm>
            <a:off x="334962" y="2297176"/>
            <a:ext cx="2826385" cy="939800"/>
            <a:chOff x="334962" y="2297176"/>
            <a:chExt cx="2826385" cy="939800"/>
          </a:xfrm>
        </p:grpSpPr>
        <p:sp>
          <p:nvSpPr>
            <p:cNvPr id="8" name="object 8"/>
            <p:cNvSpPr/>
            <p:nvPr/>
          </p:nvSpPr>
          <p:spPr>
            <a:xfrm>
              <a:off x="347662" y="2309876"/>
              <a:ext cx="2800985" cy="914400"/>
            </a:xfrm>
            <a:custGeom>
              <a:avLst/>
              <a:gdLst/>
              <a:ahLst/>
              <a:cxnLst/>
              <a:rect l="l" t="t" r="r" b="b"/>
              <a:pathLst>
                <a:path w="2800985" h="914400">
                  <a:moveTo>
                    <a:pt x="2647886" y="0"/>
                  </a:moveTo>
                  <a:lnTo>
                    <a:pt x="152400" y="0"/>
                  </a:lnTo>
                  <a:lnTo>
                    <a:pt x="104231" y="7766"/>
                  </a:lnTo>
                  <a:lnTo>
                    <a:pt x="62396" y="29394"/>
                  </a:lnTo>
                  <a:lnTo>
                    <a:pt x="29405" y="62380"/>
                  </a:lnTo>
                  <a:lnTo>
                    <a:pt x="7769" y="104217"/>
                  </a:lnTo>
                  <a:lnTo>
                    <a:pt x="0" y="152400"/>
                  </a:lnTo>
                  <a:lnTo>
                    <a:pt x="0" y="761873"/>
                  </a:lnTo>
                  <a:lnTo>
                    <a:pt x="7769" y="810068"/>
                  </a:lnTo>
                  <a:lnTo>
                    <a:pt x="29405" y="851937"/>
                  </a:lnTo>
                  <a:lnTo>
                    <a:pt x="62396" y="884960"/>
                  </a:lnTo>
                  <a:lnTo>
                    <a:pt x="104231" y="906620"/>
                  </a:lnTo>
                  <a:lnTo>
                    <a:pt x="152400" y="914400"/>
                  </a:lnTo>
                  <a:lnTo>
                    <a:pt x="2647886" y="914400"/>
                  </a:lnTo>
                  <a:lnTo>
                    <a:pt x="2696082" y="906620"/>
                  </a:lnTo>
                  <a:lnTo>
                    <a:pt x="2737950" y="884960"/>
                  </a:lnTo>
                  <a:lnTo>
                    <a:pt x="2770973" y="851937"/>
                  </a:lnTo>
                  <a:lnTo>
                    <a:pt x="2792633" y="810068"/>
                  </a:lnTo>
                  <a:lnTo>
                    <a:pt x="2800413" y="761873"/>
                  </a:lnTo>
                  <a:lnTo>
                    <a:pt x="2800413" y="152400"/>
                  </a:lnTo>
                  <a:lnTo>
                    <a:pt x="2792633" y="104217"/>
                  </a:lnTo>
                  <a:lnTo>
                    <a:pt x="2770973" y="62380"/>
                  </a:lnTo>
                  <a:lnTo>
                    <a:pt x="2737950" y="29394"/>
                  </a:lnTo>
                  <a:lnTo>
                    <a:pt x="2696082" y="7766"/>
                  </a:lnTo>
                  <a:lnTo>
                    <a:pt x="264788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47662" y="2309876"/>
              <a:ext cx="2800985" cy="914400"/>
            </a:xfrm>
            <a:custGeom>
              <a:avLst/>
              <a:gdLst/>
              <a:ahLst/>
              <a:cxnLst/>
              <a:rect l="l" t="t" r="r" b="b"/>
              <a:pathLst>
                <a:path w="2800985" h="914400">
                  <a:moveTo>
                    <a:pt x="0" y="152400"/>
                  </a:moveTo>
                  <a:lnTo>
                    <a:pt x="7769" y="104217"/>
                  </a:lnTo>
                  <a:lnTo>
                    <a:pt x="29405" y="62380"/>
                  </a:lnTo>
                  <a:lnTo>
                    <a:pt x="62396" y="29394"/>
                  </a:lnTo>
                  <a:lnTo>
                    <a:pt x="104231" y="7766"/>
                  </a:lnTo>
                  <a:lnTo>
                    <a:pt x="152400" y="0"/>
                  </a:lnTo>
                  <a:lnTo>
                    <a:pt x="2647886" y="0"/>
                  </a:lnTo>
                  <a:lnTo>
                    <a:pt x="2696082" y="7766"/>
                  </a:lnTo>
                  <a:lnTo>
                    <a:pt x="2737950" y="29394"/>
                  </a:lnTo>
                  <a:lnTo>
                    <a:pt x="2770973" y="62380"/>
                  </a:lnTo>
                  <a:lnTo>
                    <a:pt x="2792633" y="104217"/>
                  </a:lnTo>
                  <a:lnTo>
                    <a:pt x="2800413" y="152400"/>
                  </a:lnTo>
                  <a:lnTo>
                    <a:pt x="2800413" y="761873"/>
                  </a:lnTo>
                  <a:lnTo>
                    <a:pt x="2792633" y="810068"/>
                  </a:lnTo>
                  <a:lnTo>
                    <a:pt x="2770973" y="851937"/>
                  </a:lnTo>
                  <a:lnTo>
                    <a:pt x="2737950" y="884960"/>
                  </a:lnTo>
                  <a:lnTo>
                    <a:pt x="2696082" y="906620"/>
                  </a:lnTo>
                  <a:lnTo>
                    <a:pt x="2647886" y="914400"/>
                  </a:lnTo>
                  <a:lnTo>
                    <a:pt x="152400" y="914400"/>
                  </a:lnTo>
                  <a:lnTo>
                    <a:pt x="104231" y="906620"/>
                  </a:lnTo>
                  <a:lnTo>
                    <a:pt x="62396" y="884960"/>
                  </a:lnTo>
                  <a:lnTo>
                    <a:pt x="29405" y="851937"/>
                  </a:lnTo>
                  <a:lnTo>
                    <a:pt x="7769" y="810068"/>
                  </a:lnTo>
                  <a:lnTo>
                    <a:pt x="0" y="761873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62915" y="2367216"/>
            <a:ext cx="256159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865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Изотерапия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86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(рисование,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лепка)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97626" y="2268601"/>
            <a:ext cx="3121025" cy="939800"/>
            <a:chOff x="5897626" y="2268601"/>
            <a:chExt cx="3121025" cy="939800"/>
          </a:xfrm>
        </p:grpSpPr>
        <p:sp>
          <p:nvSpPr>
            <p:cNvPr id="12" name="object 12"/>
            <p:cNvSpPr/>
            <p:nvPr/>
          </p:nvSpPr>
          <p:spPr>
            <a:xfrm>
              <a:off x="5910326" y="2281301"/>
              <a:ext cx="3095625" cy="914400"/>
            </a:xfrm>
            <a:custGeom>
              <a:avLst/>
              <a:gdLst/>
              <a:ahLst/>
              <a:cxnLst/>
              <a:rect l="l" t="t" r="r" b="b"/>
              <a:pathLst>
                <a:path w="3095625" h="914400">
                  <a:moveTo>
                    <a:pt x="2943098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1873"/>
                  </a:lnTo>
                  <a:lnTo>
                    <a:pt x="7766" y="810068"/>
                  </a:lnTo>
                  <a:lnTo>
                    <a:pt x="29394" y="851937"/>
                  </a:lnTo>
                  <a:lnTo>
                    <a:pt x="62380" y="884960"/>
                  </a:lnTo>
                  <a:lnTo>
                    <a:pt x="104217" y="906620"/>
                  </a:lnTo>
                  <a:lnTo>
                    <a:pt x="152400" y="914400"/>
                  </a:lnTo>
                  <a:lnTo>
                    <a:pt x="2943098" y="914400"/>
                  </a:lnTo>
                  <a:lnTo>
                    <a:pt x="2991293" y="906620"/>
                  </a:lnTo>
                  <a:lnTo>
                    <a:pt x="3033162" y="884960"/>
                  </a:lnTo>
                  <a:lnTo>
                    <a:pt x="3066185" y="851937"/>
                  </a:lnTo>
                  <a:lnTo>
                    <a:pt x="3087845" y="810068"/>
                  </a:lnTo>
                  <a:lnTo>
                    <a:pt x="3095625" y="761873"/>
                  </a:lnTo>
                  <a:lnTo>
                    <a:pt x="3095625" y="152400"/>
                  </a:lnTo>
                  <a:lnTo>
                    <a:pt x="3087845" y="104217"/>
                  </a:lnTo>
                  <a:lnTo>
                    <a:pt x="3066185" y="62380"/>
                  </a:lnTo>
                  <a:lnTo>
                    <a:pt x="3033162" y="29394"/>
                  </a:lnTo>
                  <a:lnTo>
                    <a:pt x="2991293" y="7766"/>
                  </a:lnTo>
                  <a:lnTo>
                    <a:pt x="294309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10326" y="2281301"/>
              <a:ext cx="3095625" cy="914400"/>
            </a:xfrm>
            <a:custGeom>
              <a:avLst/>
              <a:gdLst/>
              <a:ahLst/>
              <a:cxnLst/>
              <a:rect l="l" t="t" r="r" b="b"/>
              <a:pathLst>
                <a:path w="3095625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943098" y="0"/>
                  </a:lnTo>
                  <a:lnTo>
                    <a:pt x="2991293" y="7766"/>
                  </a:lnTo>
                  <a:lnTo>
                    <a:pt x="3033162" y="29394"/>
                  </a:lnTo>
                  <a:lnTo>
                    <a:pt x="3066185" y="62380"/>
                  </a:lnTo>
                  <a:lnTo>
                    <a:pt x="3087845" y="104217"/>
                  </a:lnTo>
                  <a:lnTo>
                    <a:pt x="3095625" y="152400"/>
                  </a:lnTo>
                  <a:lnTo>
                    <a:pt x="3095625" y="761873"/>
                  </a:lnTo>
                  <a:lnTo>
                    <a:pt x="3087845" y="810068"/>
                  </a:lnTo>
                  <a:lnTo>
                    <a:pt x="3066185" y="851937"/>
                  </a:lnTo>
                  <a:lnTo>
                    <a:pt x="3033162" y="884960"/>
                  </a:lnTo>
                  <a:lnTo>
                    <a:pt x="2991293" y="906620"/>
                  </a:lnTo>
                  <a:lnTo>
                    <a:pt x="2943098" y="914400"/>
                  </a:lnTo>
                  <a:lnTo>
                    <a:pt x="152400" y="914400"/>
                  </a:lnTo>
                  <a:lnTo>
                    <a:pt x="104217" y="906620"/>
                  </a:lnTo>
                  <a:lnTo>
                    <a:pt x="62380" y="884960"/>
                  </a:lnTo>
                  <a:lnTo>
                    <a:pt x="29394" y="851937"/>
                  </a:lnTo>
                  <a:lnTo>
                    <a:pt x="7766" y="810068"/>
                  </a:lnTo>
                  <a:lnTo>
                    <a:pt x="0" y="761873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033770" y="2343086"/>
            <a:ext cx="274955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65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Библиотерапия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(чтение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литературы)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97301" y="3059176"/>
            <a:ext cx="2473325" cy="958850"/>
            <a:chOff x="3297301" y="3059176"/>
            <a:chExt cx="2473325" cy="958850"/>
          </a:xfrm>
        </p:grpSpPr>
        <p:sp>
          <p:nvSpPr>
            <p:cNvPr id="16" name="object 16"/>
            <p:cNvSpPr/>
            <p:nvPr/>
          </p:nvSpPr>
          <p:spPr>
            <a:xfrm>
              <a:off x="3310001" y="3071876"/>
              <a:ext cx="2447925" cy="933450"/>
            </a:xfrm>
            <a:custGeom>
              <a:avLst/>
              <a:gdLst/>
              <a:ahLst/>
              <a:cxnLst/>
              <a:rect l="l" t="t" r="r" b="b"/>
              <a:pathLst>
                <a:path w="2447925" h="933450">
                  <a:moveTo>
                    <a:pt x="2292223" y="0"/>
                  </a:moveTo>
                  <a:lnTo>
                    <a:pt x="155575" y="0"/>
                  </a:lnTo>
                  <a:lnTo>
                    <a:pt x="106379" y="7925"/>
                  </a:lnTo>
                  <a:lnTo>
                    <a:pt x="63669" y="30000"/>
                  </a:lnTo>
                  <a:lnTo>
                    <a:pt x="30000" y="63669"/>
                  </a:lnTo>
                  <a:lnTo>
                    <a:pt x="7925" y="106379"/>
                  </a:lnTo>
                  <a:lnTo>
                    <a:pt x="0" y="155575"/>
                  </a:lnTo>
                  <a:lnTo>
                    <a:pt x="0" y="777748"/>
                  </a:lnTo>
                  <a:lnTo>
                    <a:pt x="7925" y="826956"/>
                  </a:lnTo>
                  <a:lnTo>
                    <a:pt x="30000" y="869698"/>
                  </a:lnTo>
                  <a:lnTo>
                    <a:pt x="63669" y="903404"/>
                  </a:lnTo>
                  <a:lnTo>
                    <a:pt x="106379" y="925510"/>
                  </a:lnTo>
                  <a:lnTo>
                    <a:pt x="155575" y="933450"/>
                  </a:lnTo>
                  <a:lnTo>
                    <a:pt x="2292223" y="933450"/>
                  </a:lnTo>
                  <a:lnTo>
                    <a:pt x="2341431" y="925510"/>
                  </a:lnTo>
                  <a:lnTo>
                    <a:pt x="2384173" y="903404"/>
                  </a:lnTo>
                  <a:lnTo>
                    <a:pt x="2417879" y="869698"/>
                  </a:lnTo>
                  <a:lnTo>
                    <a:pt x="2439985" y="826956"/>
                  </a:lnTo>
                  <a:lnTo>
                    <a:pt x="2447925" y="777748"/>
                  </a:lnTo>
                  <a:lnTo>
                    <a:pt x="2447925" y="155575"/>
                  </a:lnTo>
                  <a:lnTo>
                    <a:pt x="2439985" y="106379"/>
                  </a:lnTo>
                  <a:lnTo>
                    <a:pt x="2417879" y="63669"/>
                  </a:lnTo>
                  <a:lnTo>
                    <a:pt x="2384173" y="30000"/>
                  </a:lnTo>
                  <a:lnTo>
                    <a:pt x="2341431" y="7925"/>
                  </a:lnTo>
                  <a:lnTo>
                    <a:pt x="229222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10001" y="3071876"/>
              <a:ext cx="2447925" cy="933450"/>
            </a:xfrm>
            <a:custGeom>
              <a:avLst/>
              <a:gdLst/>
              <a:ahLst/>
              <a:cxnLst/>
              <a:rect l="l" t="t" r="r" b="b"/>
              <a:pathLst>
                <a:path w="2447925" h="933450">
                  <a:moveTo>
                    <a:pt x="0" y="155575"/>
                  </a:moveTo>
                  <a:lnTo>
                    <a:pt x="7925" y="106379"/>
                  </a:lnTo>
                  <a:lnTo>
                    <a:pt x="30000" y="63669"/>
                  </a:lnTo>
                  <a:lnTo>
                    <a:pt x="63669" y="30000"/>
                  </a:lnTo>
                  <a:lnTo>
                    <a:pt x="106379" y="7925"/>
                  </a:lnTo>
                  <a:lnTo>
                    <a:pt x="155575" y="0"/>
                  </a:lnTo>
                  <a:lnTo>
                    <a:pt x="2292223" y="0"/>
                  </a:lnTo>
                  <a:lnTo>
                    <a:pt x="2341431" y="7925"/>
                  </a:lnTo>
                  <a:lnTo>
                    <a:pt x="2384173" y="30000"/>
                  </a:lnTo>
                  <a:lnTo>
                    <a:pt x="2417879" y="63669"/>
                  </a:lnTo>
                  <a:lnTo>
                    <a:pt x="2439985" y="106379"/>
                  </a:lnTo>
                  <a:lnTo>
                    <a:pt x="2447925" y="155575"/>
                  </a:lnTo>
                  <a:lnTo>
                    <a:pt x="2447925" y="777748"/>
                  </a:lnTo>
                  <a:lnTo>
                    <a:pt x="2439985" y="826956"/>
                  </a:lnTo>
                  <a:lnTo>
                    <a:pt x="2417879" y="869698"/>
                  </a:lnTo>
                  <a:lnTo>
                    <a:pt x="2384173" y="903404"/>
                  </a:lnTo>
                  <a:lnTo>
                    <a:pt x="2341431" y="925510"/>
                  </a:lnTo>
                  <a:lnTo>
                    <a:pt x="2292223" y="933450"/>
                  </a:lnTo>
                  <a:lnTo>
                    <a:pt x="155575" y="933450"/>
                  </a:lnTo>
                  <a:lnTo>
                    <a:pt x="106379" y="925510"/>
                  </a:lnTo>
                  <a:lnTo>
                    <a:pt x="63669" y="903404"/>
                  </a:lnTo>
                  <a:lnTo>
                    <a:pt x="30000" y="869698"/>
                  </a:lnTo>
                  <a:lnTo>
                    <a:pt x="7925" y="826956"/>
                  </a:lnTo>
                  <a:lnTo>
                    <a:pt x="0" y="777748"/>
                  </a:lnTo>
                  <a:lnTo>
                    <a:pt x="0" y="155575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41953" y="3143630"/>
            <a:ext cx="2178685" cy="754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6525">
              <a:lnSpc>
                <a:spcPts val="2865"/>
              </a:lnSpc>
              <a:spcBef>
                <a:spcPts val="105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Имаготерапия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(театрализация)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525650" y="4935601"/>
            <a:ext cx="2549525" cy="939800"/>
            <a:chOff x="1525650" y="4935601"/>
            <a:chExt cx="2549525" cy="939800"/>
          </a:xfrm>
        </p:grpSpPr>
        <p:sp>
          <p:nvSpPr>
            <p:cNvPr id="20" name="object 20"/>
            <p:cNvSpPr/>
            <p:nvPr/>
          </p:nvSpPr>
          <p:spPr>
            <a:xfrm>
              <a:off x="1538350" y="4948301"/>
              <a:ext cx="2524125" cy="914400"/>
            </a:xfrm>
            <a:custGeom>
              <a:avLst/>
              <a:gdLst/>
              <a:ahLst/>
              <a:cxnLst/>
              <a:rect l="l" t="t" r="r" b="b"/>
              <a:pathLst>
                <a:path w="2524125" h="914400">
                  <a:moveTo>
                    <a:pt x="2371598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1936"/>
                  </a:lnTo>
                  <a:lnTo>
                    <a:pt x="7766" y="810104"/>
                  </a:lnTo>
                  <a:lnTo>
                    <a:pt x="29394" y="851939"/>
                  </a:lnTo>
                  <a:lnTo>
                    <a:pt x="62380" y="884930"/>
                  </a:lnTo>
                  <a:lnTo>
                    <a:pt x="104217" y="906566"/>
                  </a:lnTo>
                  <a:lnTo>
                    <a:pt x="152400" y="914336"/>
                  </a:lnTo>
                  <a:lnTo>
                    <a:pt x="2371598" y="914336"/>
                  </a:lnTo>
                  <a:lnTo>
                    <a:pt x="2419793" y="906566"/>
                  </a:lnTo>
                  <a:lnTo>
                    <a:pt x="2461662" y="884930"/>
                  </a:lnTo>
                  <a:lnTo>
                    <a:pt x="2494685" y="851939"/>
                  </a:lnTo>
                  <a:lnTo>
                    <a:pt x="2516345" y="810104"/>
                  </a:lnTo>
                  <a:lnTo>
                    <a:pt x="2524125" y="761936"/>
                  </a:lnTo>
                  <a:lnTo>
                    <a:pt x="2524125" y="152400"/>
                  </a:lnTo>
                  <a:lnTo>
                    <a:pt x="2516345" y="104217"/>
                  </a:lnTo>
                  <a:lnTo>
                    <a:pt x="2494685" y="62380"/>
                  </a:lnTo>
                  <a:lnTo>
                    <a:pt x="2461662" y="29394"/>
                  </a:lnTo>
                  <a:lnTo>
                    <a:pt x="2419793" y="7766"/>
                  </a:lnTo>
                  <a:lnTo>
                    <a:pt x="237159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38350" y="4948301"/>
              <a:ext cx="2524125" cy="914400"/>
            </a:xfrm>
            <a:custGeom>
              <a:avLst/>
              <a:gdLst/>
              <a:ahLst/>
              <a:cxnLst/>
              <a:rect l="l" t="t" r="r" b="b"/>
              <a:pathLst>
                <a:path w="2524125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371598" y="0"/>
                  </a:lnTo>
                  <a:lnTo>
                    <a:pt x="2419793" y="7766"/>
                  </a:lnTo>
                  <a:lnTo>
                    <a:pt x="2461662" y="29394"/>
                  </a:lnTo>
                  <a:lnTo>
                    <a:pt x="2494685" y="62380"/>
                  </a:lnTo>
                  <a:lnTo>
                    <a:pt x="2516345" y="104217"/>
                  </a:lnTo>
                  <a:lnTo>
                    <a:pt x="2524125" y="152400"/>
                  </a:lnTo>
                  <a:lnTo>
                    <a:pt x="2524125" y="761936"/>
                  </a:lnTo>
                  <a:lnTo>
                    <a:pt x="2516345" y="810104"/>
                  </a:lnTo>
                  <a:lnTo>
                    <a:pt x="2494685" y="851939"/>
                  </a:lnTo>
                  <a:lnTo>
                    <a:pt x="2461662" y="884930"/>
                  </a:lnTo>
                  <a:lnTo>
                    <a:pt x="2419793" y="906566"/>
                  </a:lnTo>
                  <a:lnTo>
                    <a:pt x="2371598" y="914336"/>
                  </a:lnTo>
                  <a:lnTo>
                    <a:pt x="152400" y="914336"/>
                  </a:lnTo>
                  <a:lnTo>
                    <a:pt x="104217" y="906566"/>
                  </a:lnTo>
                  <a:lnTo>
                    <a:pt x="62380" y="884930"/>
                  </a:lnTo>
                  <a:lnTo>
                    <a:pt x="29394" y="851939"/>
                  </a:lnTo>
                  <a:lnTo>
                    <a:pt x="7766" y="810104"/>
                  </a:lnTo>
                  <a:lnTo>
                    <a:pt x="0" y="761936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861566" y="5191188"/>
            <a:ext cx="18719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Куклотерапия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926076" y="4935601"/>
            <a:ext cx="2663825" cy="939800"/>
            <a:chOff x="4926076" y="4935601"/>
            <a:chExt cx="2663825" cy="939800"/>
          </a:xfrm>
        </p:grpSpPr>
        <p:sp>
          <p:nvSpPr>
            <p:cNvPr id="24" name="object 24"/>
            <p:cNvSpPr/>
            <p:nvPr/>
          </p:nvSpPr>
          <p:spPr>
            <a:xfrm>
              <a:off x="4938776" y="4948301"/>
              <a:ext cx="2638425" cy="914400"/>
            </a:xfrm>
            <a:custGeom>
              <a:avLst/>
              <a:gdLst/>
              <a:ahLst/>
              <a:cxnLst/>
              <a:rect l="l" t="t" r="r" b="b"/>
              <a:pathLst>
                <a:path w="2638425" h="914400">
                  <a:moveTo>
                    <a:pt x="2485898" y="0"/>
                  </a:moveTo>
                  <a:lnTo>
                    <a:pt x="152400" y="0"/>
                  </a:lnTo>
                  <a:lnTo>
                    <a:pt x="104217" y="7766"/>
                  </a:lnTo>
                  <a:lnTo>
                    <a:pt x="62380" y="29394"/>
                  </a:lnTo>
                  <a:lnTo>
                    <a:pt x="29394" y="62380"/>
                  </a:lnTo>
                  <a:lnTo>
                    <a:pt x="7766" y="104217"/>
                  </a:lnTo>
                  <a:lnTo>
                    <a:pt x="0" y="152400"/>
                  </a:lnTo>
                  <a:lnTo>
                    <a:pt x="0" y="761936"/>
                  </a:lnTo>
                  <a:lnTo>
                    <a:pt x="7766" y="810104"/>
                  </a:lnTo>
                  <a:lnTo>
                    <a:pt x="29394" y="851939"/>
                  </a:lnTo>
                  <a:lnTo>
                    <a:pt x="62380" y="884930"/>
                  </a:lnTo>
                  <a:lnTo>
                    <a:pt x="104217" y="906566"/>
                  </a:lnTo>
                  <a:lnTo>
                    <a:pt x="152400" y="914336"/>
                  </a:lnTo>
                  <a:lnTo>
                    <a:pt x="2485898" y="914336"/>
                  </a:lnTo>
                  <a:lnTo>
                    <a:pt x="2534093" y="906566"/>
                  </a:lnTo>
                  <a:lnTo>
                    <a:pt x="2575962" y="884930"/>
                  </a:lnTo>
                  <a:lnTo>
                    <a:pt x="2608985" y="851939"/>
                  </a:lnTo>
                  <a:lnTo>
                    <a:pt x="2630645" y="810104"/>
                  </a:lnTo>
                  <a:lnTo>
                    <a:pt x="2638425" y="761936"/>
                  </a:lnTo>
                  <a:lnTo>
                    <a:pt x="2638425" y="152400"/>
                  </a:lnTo>
                  <a:lnTo>
                    <a:pt x="2630645" y="104217"/>
                  </a:lnTo>
                  <a:lnTo>
                    <a:pt x="2608985" y="62380"/>
                  </a:lnTo>
                  <a:lnTo>
                    <a:pt x="2575962" y="29394"/>
                  </a:lnTo>
                  <a:lnTo>
                    <a:pt x="2534093" y="7766"/>
                  </a:lnTo>
                  <a:lnTo>
                    <a:pt x="248589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938776" y="4948301"/>
              <a:ext cx="2638425" cy="914400"/>
            </a:xfrm>
            <a:custGeom>
              <a:avLst/>
              <a:gdLst/>
              <a:ahLst/>
              <a:cxnLst/>
              <a:rect l="l" t="t" r="r" b="b"/>
              <a:pathLst>
                <a:path w="2638425" h="914400">
                  <a:moveTo>
                    <a:pt x="0" y="152400"/>
                  </a:move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2485898" y="0"/>
                  </a:lnTo>
                  <a:lnTo>
                    <a:pt x="2534093" y="7766"/>
                  </a:lnTo>
                  <a:lnTo>
                    <a:pt x="2575962" y="29394"/>
                  </a:lnTo>
                  <a:lnTo>
                    <a:pt x="2608985" y="62380"/>
                  </a:lnTo>
                  <a:lnTo>
                    <a:pt x="2630645" y="104217"/>
                  </a:lnTo>
                  <a:lnTo>
                    <a:pt x="2638425" y="152400"/>
                  </a:lnTo>
                  <a:lnTo>
                    <a:pt x="2638425" y="761936"/>
                  </a:lnTo>
                  <a:lnTo>
                    <a:pt x="2630645" y="810104"/>
                  </a:lnTo>
                  <a:lnTo>
                    <a:pt x="2608985" y="851939"/>
                  </a:lnTo>
                  <a:lnTo>
                    <a:pt x="2575962" y="884930"/>
                  </a:lnTo>
                  <a:lnTo>
                    <a:pt x="2534093" y="906566"/>
                  </a:lnTo>
                  <a:lnTo>
                    <a:pt x="2485898" y="914336"/>
                  </a:lnTo>
                  <a:lnTo>
                    <a:pt x="152400" y="914336"/>
                  </a:lnTo>
                  <a:lnTo>
                    <a:pt x="104217" y="906566"/>
                  </a:lnTo>
                  <a:lnTo>
                    <a:pt x="62380" y="884930"/>
                  </a:lnTo>
                  <a:lnTo>
                    <a:pt x="29394" y="851939"/>
                  </a:lnTo>
                  <a:lnTo>
                    <a:pt x="7766" y="810104"/>
                  </a:lnTo>
                  <a:lnTo>
                    <a:pt x="0" y="761936"/>
                  </a:lnTo>
                  <a:lnTo>
                    <a:pt x="0" y="15240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261609" y="5190807"/>
            <a:ext cx="19983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Сказкотерапия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33599" y="1658238"/>
            <a:ext cx="3802379" cy="1301115"/>
          </a:xfrm>
          <a:custGeom>
            <a:avLst/>
            <a:gdLst/>
            <a:ahLst/>
            <a:cxnLst/>
            <a:rect l="l" t="t" r="r" b="b"/>
            <a:pathLst>
              <a:path w="3802379" h="1301114">
                <a:moveTo>
                  <a:pt x="866775" y="26924"/>
                </a:moveTo>
                <a:lnTo>
                  <a:pt x="861568" y="18923"/>
                </a:lnTo>
                <a:lnTo>
                  <a:pt x="19989" y="580809"/>
                </a:lnTo>
                <a:lnTo>
                  <a:pt x="50927" y="517525"/>
                </a:lnTo>
                <a:lnTo>
                  <a:pt x="52070" y="515112"/>
                </a:lnTo>
                <a:lnTo>
                  <a:pt x="51054" y="512318"/>
                </a:lnTo>
                <a:lnTo>
                  <a:pt x="48641" y="511048"/>
                </a:lnTo>
                <a:lnTo>
                  <a:pt x="46355" y="509905"/>
                </a:lnTo>
                <a:lnTo>
                  <a:pt x="43434" y="510921"/>
                </a:lnTo>
                <a:lnTo>
                  <a:pt x="42291" y="513334"/>
                </a:lnTo>
                <a:lnTo>
                  <a:pt x="0" y="599948"/>
                </a:lnTo>
                <a:lnTo>
                  <a:pt x="20916" y="598678"/>
                </a:lnTo>
                <a:lnTo>
                  <a:pt x="96266" y="594106"/>
                </a:lnTo>
                <a:lnTo>
                  <a:pt x="98933" y="593979"/>
                </a:lnTo>
                <a:lnTo>
                  <a:pt x="100838" y="591693"/>
                </a:lnTo>
                <a:lnTo>
                  <a:pt x="100584" y="586359"/>
                </a:lnTo>
                <a:lnTo>
                  <a:pt x="98298" y="584454"/>
                </a:lnTo>
                <a:lnTo>
                  <a:pt x="95631" y="584581"/>
                </a:lnTo>
                <a:lnTo>
                  <a:pt x="25260" y="588848"/>
                </a:lnTo>
                <a:lnTo>
                  <a:pt x="866775" y="26924"/>
                </a:lnTo>
                <a:close/>
              </a:path>
              <a:path w="3802379" h="1301114">
                <a:moveTo>
                  <a:pt x="1783461" y="1215390"/>
                </a:moveTo>
                <a:lnTo>
                  <a:pt x="1782699" y="1212469"/>
                </a:lnTo>
                <a:lnTo>
                  <a:pt x="1780413" y="1211199"/>
                </a:lnTo>
                <a:lnTo>
                  <a:pt x="1778254" y="1209929"/>
                </a:lnTo>
                <a:lnTo>
                  <a:pt x="1775333" y="1210691"/>
                </a:lnTo>
                <a:lnTo>
                  <a:pt x="1773936" y="1212850"/>
                </a:lnTo>
                <a:lnTo>
                  <a:pt x="1738376" y="1273810"/>
                </a:lnTo>
                <a:lnTo>
                  <a:pt x="1738376" y="3810"/>
                </a:lnTo>
                <a:lnTo>
                  <a:pt x="1728851" y="3810"/>
                </a:lnTo>
                <a:lnTo>
                  <a:pt x="1728851" y="1273810"/>
                </a:lnTo>
                <a:lnTo>
                  <a:pt x="1693291" y="1212850"/>
                </a:lnTo>
                <a:lnTo>
                  <a:pt x="1691894" y="1210691"/>
                </a:lnTo>
                <a:lnTo>
                  <a:pt x="1688973" y="1209929"/>
                </a:lnTo>
                <a:lnTo>
                  <a:pt x="1686814" y="1211199"/>
                </a:lnTo>
                <a:lnTo>
                  <a:pt x="1684528" y="1212469"/>
                </a:lnTo>
                <a:lnTo>
                  <a:pt x="1683766" y="1215390"/>
                </a:lnTo>
                <a:lnTo>
                  <a:pt x="1685036" y="1217676"/>
                </a:lnTo>
                <a:lnTo>
                  <a:pt x="1733677" y="1300988"/>
                </a:lnTo>
                <a:lnTo>
                  <a:pt x="1739214" y="1291463"/>
                </a:lnTo>
                <a:lnTo>
                  <a:pt x="1782191" y="1217676"/>
                </a:lnTo>
                <a:lnTo>
                  <a:pt x="1783461" y="1215390"/>
                </a:lnTo>
                <a:close/>
              </a:path>
              <a:path w="3802379" h="1301114">
                <a:moveTo>
                  <a:pt x="3802126" y="580898"/>
                </a:moveTo>
                <a:lnTo>
                  <a:pt x="3801338" y="579120"/>
                </a:lnTo>
                <a:lnTo>
                  <a:pt x="3763391" y="492633"/>
                </a:lnTo>
                <a:lnTo>
                  <a:pt x="3762375" y="490220"/>
                </a:lnTo>
                <a:lnTo>
                  <a:pt x="3759454" y="489077"/>
                </a:lnTo>
                <a:lnTo>
                  <a:pt x="3757041" y="490093"/>
                </a:lnTo>
                <a:lnTo>
                  <a:pt x="3754628" y="491236"/>
                </a:lnTo>
                <a:lnTo>
                  <a:pt x="3753612" y="494030"/>
                </a:lnTo>
                <a:lnTo>
                  <a:pt x="3754628" y="496443"/>
                </a:lnTo>
                <a:lnTo>
                  <a:pt x="3782974" y="561073"/>
                </a:lnTo>
                <a:lnTo>
                  <a:pt x="3012821" y="0"/>
                </a:lnTo>
                <a:lnTo>
                  <a:pt x="3007106" y="7747"/>
                </a:lnTo>
                <a:lnTo>
                  <a:pt x="3777437" y="568820"/>
                </a:lnTo>
                <a:lnTo>
                  <a:pt x="3704590" y="561340"/>
                </a:lnTo>
                <a:lnTo>
                  <a:pt x="3702177" y="563245"/>
                </a:lnTo>
                <a:lnTo>
                  <a:pt x="3701669" y="568452"/>
                </a:lnTo>
                <a:lnTo>
                  <a:pt x="3703574" y="570865"/>
                </a:lnTo>
                <a:lnTo>
                  <a:pt x="3802126" y="58089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76549" y="4040123"/>
            <a:ext cx="2331085" cy="814705"/>
          </a:xfrm>
          <a:custGeom>
            <a:avLst/>
            <a:gdLst/>
            <a:ahLst/>
            <a:cxnLst/>
            <a:rect l="l" t="t" r="r" b="b"/>
            <a:pathLst>
              <a:path w="2331085" h="814704">
                <a:moveTo>
                  <a:pt x="723646" y="6477"/>
                </a:moveTo>
                <a:lnTo>
                  <a:pt x="716661" y="0"/>
                </a:lnTo>
                <a:lnTo>
                  <a:pt x="14706" y="772147"/>
                </a:lnTo>
                <a:lnTo>
                  <a:pt x="29464" y="703072"/>
                </a:lnTo>
                <a:lnTo>
                  <a:pt x="29972" y="700532"/>
                </a:lnTo>
                <a:lnTo>
                  <a:pt x="28321" y="697992"/>
                </a:lnTo>
                <a:lnTo>
                  <a:pt x="25781" y="697357"/>
                </a:lnTo>
                <a:lnTo>
                  <a:pt x="23241" y="696849"/>
                </a:lnTo>
                <a:lnTo>
                  <a:pt x="20701" y="698500"/>
                </a:lnTo>
                <a:lnTo>
                  <a:pt x="20066" y="701040"/>
                </a:lnTo>
                <a:lnTo>
                  <a:pt x="0" y="795401"/>
                </a:lnTo>
                <a:lnTo>
                  <a:pt x="12090" y="791591"/>
                </a:lnTo>
                <a:lnTo>
                  <a:pt x="91948" y="766445"/>
                </a:lnTo>
                <a:lnTo>
                  <a:pt x="94488" y="765556"/>
                </a:lnTo>
                <a:lnTo>
                  <a:pt x="95885" y="762889"/>
                </a:lnTo>
                <a:lnTo>
                  <a:pt x="95123" y="760476"/>
                </a:lnTo>
                <a:lnTo>
                  <a:pt x="94361" y="757936"/>
                </a:lnTo>
                <a:lnTo>
                  <a:pt x="91694" y="756539"/>
                </a:lnTo>
                <a:lnTo>
                  <a:pt x="89154" y="757301"/>
                </a:lnTo>
                <a:lnTo>
                  <a:pt x="21755" y="778548"/>
                </a:lnTo>
                <a:lnTo>
                  <a:pt x="723646" y="6477"/>
                </a:lnTo>
                <a:close/>
              </a:path>
              <a:path w="2331085" h="814704">
                <a:moveTo>
                  <a:pt x="2331085" y="814451"/>
                </a:moveTo>
                <a:lnTo>
                  <a:pt x="2330234" y="812292"/>
                </a:lnTo>
                <a:lnTo>
                  <a:pt x="2296160" y="724535"/>
                </a:lnTo>
                <a:lnTo>
                  <a:pt x="2295144" y="722122"/>
                </a:lnTo>
                <a:lnTo>
                  <a:pt x="2292350" y="720979"/>
                </a:lnTo>
                <a:lnTo>
                  <a:pt x="2289937" y="721868"/>
                </a:lnTo>
                <a:lnTo>
                  <a:pt x="2287524" y="722884"/>
                </a:lnTo>
                <a:lnTo>
                  <a:pt x="2286254" y="725551"/>
                </a:lnTo>
                <a:lnTo>
                  <a:pt x="2287270" y="728091"/>
                </a:lnTo>
                <a:lnTo>
                  <a:pt x="2312886" y="793889"/>
                </a:lnTo>
                <a:lnTo>
                  <a:pt x="1336548" y="18542"/>
                </a:lnTo>
                <a:lnTo>
                  <a:pt x="1330579" y="26035"/>
                </a:lnTo>
                <a:lnTo>
                  <a:pt x="2306917" y="801281"/>
                </a:lnTo>
                <a:lnTo>
                  <a:pt x="2234438" y="790829"/>
                </a:lnTo>
                <a:lnTo>
                  <a:pt x="2232025" y="792607"/>
                </a:lnTo>
                <a:lnTo>
                  <a:pt x="2231263" y="797814"/>
                </a:lnTo>
                <a:lnTo>
                  <a:pt x="2233168" y="800227"/>
                </a:lnTo>
                <a:lnTo>
                  <a:pt x="2331085" y="81445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0242" y="5257800"/>
            <a:ext cx="7803515" cy="1126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6675">
              <a:lnSpc>
                <a:spcPct val="100400"/>
              </a:lnSpc>
              <a:spcBef>
                <a:spcPts val="90"/>
              </a:spcBef>
            </a:pPr>
            <a:r>
              <a:rPr sz="2400" b="1" spc="-5" dirty="0">
                <a:latin typeface="Calibri"/>
                <a:cs typeface="Calibri"/>
              </a:rPr>
              <a:t>Дети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</a:t>
            </a:r>
            <a:r>
              <a:rPr sz="2400" b="1" spc="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удовольствием</a:t>
            </a:r>
            <a:r>
              <a:rPr sz="2400" b="1" spc="-5" dirty="0">
                <a:latin typeface="Calibri"/>
                <a:cs typeface="Calibri"/>
              </a:rPr>
              <a:t> запоминают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небольшие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по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объему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стихотворные</a:t>
            </a:r>
            <a:r>
              <a:rPr sz="2400" b="1" spc="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формы,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которые</a:t>
            </a:r>
            <a:r>
              <a:rPr sz="2400" b="1" spc="4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могут</a:t>
            </a:r>
            <a:r>
              <a:rPr sz="2400" b="1" spc="9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повторяться</a:t>
            </a:r>
            <a:r>
              <a:rPr sz="2400" b="1" spc="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процессе</a:t>
            </a:r>
            <a:r>
              <a:rPr sz="2400" b="1" spc="4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рассказывания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сказок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35" dirty="0">
                <a:latin typeface="Calibri"/>
                <a:cs typeface="Calibri"/>
              </a:rPr>
              <a:t>несколько</a:t>
            </a:r>
            <a:r>
              <a:rPr sz="2400" b="1" spc="1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раз.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600" y="19878"/>
            <a:ext cx="6743065" cy="1127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1800" b="1" spc="10" dirty="0">
                <a:latin typeface="Calibri"/>
                <a:cs typeface="Calibri"/>
              </a:rPr>
              <a:t>С</a:t>
            </a:r>
            <a:r>
              <a:rPr sz="2400" b="1" spc="10" dirty="0">
                <a:latin typeface="Calibri"/>
                <a:cs typeface="Calibri"/>
              </a:rPr>
              <a:t>казка </a:t>
            </a:r>
            <a:r>
              <a:rPr sz="2400" b="1" spc="5" dirty="0">
                <a:latin typeface="Calibri"/>
                <a:cs typeface="Calibri"/>
              </a:rPr>
              <a:t>дает </a:t>
            </a:r>
            <a:r>
              <a:rPr sz="2400" b="1" spc="-10" dirty="0">
                <a:latin typeface="Calibri"/>
                <a:cs typeface="Calibri"/>
              </a:rPr>
              <a:t>прекрасные </a:t>
            </a:r>
            <a:r>
              <a:rPr sz="2400" b="1" dirty="0">
                <a:latin typeface="Calibri"/>
                <a:cs typeface="Calibri"/>
              </a:rPr>
              <a:t>образцы речи, 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подражание</a:t>
            </a:r>
            <a:r>
              <a:rPr sz="2400" b="1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которым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позволяет</a:t>
            </a:r>
            <a:r>
              <a:rPr sz="2400" b="1" spc="15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ребенку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успешно </a:t>
            </a:r>
            <a:r>
              <a:rPr sz="2400" b="1" spc="-53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овладеть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родным</a:t>
            </a:r>
            <a:r>
              <a:rPr sz="2400" b="1" spc="10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языком.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7170" name="Picture 2" descr="Сказки для детей 4-5-6 лет. Читать онлайн лучшие сказки.">
            <a:extLst>
              <a:ext uri="{FF2B5EF4-FFF2-40B4-BE49-F238E27FC236}">
                <a16:creationId xmlns:a16="http://schemas.microsoft.com/office/drawing/2014/main" id="{E2FABD06-7882-433D-96A8-F63AA8C14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1" y="1228345"/>
            <a:ext cx="3316651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Сказки для малышей 1-2-3 лет">
            <a:extLst>
              <a:ext uri="{FF2B5EF4-FFF2-40B4-BE49-F238E27FC236}">
                <a16:creationId xmlns:a16="http://schemas.microsoft.com/office/drawing/2014/main" id="{381CB5B7-14FE-45EE-B264-C85FE235D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22" y="1411701"/>
            <a:ext cx="419819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2974" y="266382"/>
            <a:ext cx="6257290" cy="1126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445" algn="ctr">
              <a:lnSpc>
                <a:spcPct val="100400"/>
              </a:lnSpc>
              <a:spcBef>
                <a:spcPts val="90"/>
              </a:spcBef>
            </a:pPr>
            <a:r>
              <a:rPr sz="2400" spc="-10" dirty="0"/>
              <a:t>Сказкотерапия</a:t>
            </a:r>
            <a:r>
              <a:rPr sz="2400" spc="5" dirty="0"/>
              <a:t> </a:t>
            </a:r>
            <a:r>
              <a:rPr sz="2400" spc="-20" dirty="0"/>
              <a:t>способствует</a:t>
            </a:r>
            <a:r>
              <a:rPr sz="2400" spc="100" dirty="0"/>
              <a:t> </a:t>
            </a:r>
            <a:r>
              <a:rPr sz="2400" spc="-5" dirty="0"/>
              <a:t>автоматизации</a:t>
            </a:r>
            <a:r>
              <a:rPr sz="2400" spc="-75" dirty="0"/>
              <a:t> </a:t>
            </a:r>
            <a:r>
              <a:rPr sz="2400" dirty="0"/>
              <a:t>и </a:t>
            </a:r>
            <a:r>
              <a:rPr sz="2400" spc="5" dirty="0"/>
              <a:t> </a:t>
            </a:r>
            <a:r>
              <a:rPr sz="2400" dirty="0"/>
              <a:t>дифференциации </a:t>
            </a:r>
            <a:r>
              <a:rPr sz="2400" spc="-15" dirty="0"/>
              <a:t>звуков </a:t>
            </a:r>
            <a:r>
              <a:rPr sz="2400" dirty="0"/>
              <a:t>в </a:t>
            </a:r>
            <a:r>
              <a:rPr sz="2400" spc="-10" dirty="0"/>
              <a:t>связной </a:t>
            </a:r>
            <a:r>
              <a:rPr sz="2400" spc="-5" dirty="0"/>
              <a:t>речи </a:t>
            </a:r>
            <a:r>
              <a:rPr sz="2400" spc="-10" dirty="0"/>
              <a:t>детей </a:t>
            </a:r>
            <a:r>
              <a:rPr sz="2400" spc="-530" dirty="0"/>
              <a:t> </a:t>
            </a:r>
            <a:r>
              <a:rPr sz="2400" spc="-25" dirty="0"/>
              <a:t>дошкольников.</a:t>
            </a:r>
            <a:endParaRPr sz="2400"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450850" y="1593850"/>
          <a:ext cx="8248650" cy="4711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Название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сказки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31140">
                        <a:lnSpc>
                          <a:spcPct val="100800"/>
                        </a:lnSpc>
                        <a:spcBef>
                          <a:spcPts val="21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Приговорки¸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прибаутки,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песенки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—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повторы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35255">
                        <a:lnSpc>
                          <a:spcPct val="100800"/>
                        </a:lnSpc>
                        <a:spcBef>
                          <a:spcPts val="2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Автоматизация</a:t>
                      </a:r>
                      <a:r>
                        <a:rPr sz="18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дифференциация</a:t>
                      </a:r>
                      <a:r>
                        <a:rPr sz="1800" b="1" spc="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звуков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94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«Колобок»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20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румяный</a:t>
                      </a:r>
                      <a:r>
                        <a:rPr sz="2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бок,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509905" algn="just">
                        <a:lnSpc>
                          <a:spcPts val="4810"/>
                        </a:lnSpc>
                        <a:spcBef>
                          <a:spcPts val="55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  Я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  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от</a:t>
                      </a:r>
                      <a:r>
                        <a:rPr sz="20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зайца</a:t>
                      </a:r>
                      <a:r>
                        <a:rPr sz="2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ушел,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51765">
                        <a:lnSpc>
                          <a:spcPct val="100000"/>
                        </a:lnSpc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т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2000" spc="20" dirty="0">
                          <a:latin typeface="Calibri"/>
                          <a:cs typeface="Calibri"/>
                        </a:rPr>
                        <a:t>«ш»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000" spc="15" dirty="0">
                          <a:latin typeface="Calibri"/>
                          <a:cs typeface="Calibri"/>
                        </a:rPr>
                        <a:t>«л»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4837" y="542925"/>
          <a:ext cx="8249284" cy="50723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424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«Теремок»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мышка-норушка,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304165">
                        <a:lnSpc>
                          <a:spcPts val="4810"/>
                        </a:lnSpc>
                        <a:spcBef>
                          <a:spcPts val="555"/>
                        </a:spcBef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лягушка-квакушка, </a:t>
                      </a:r>
                      <a:r>
                        <a:rPr sz="2000" b="1" spc="-4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комар-пискун,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зайка-побегайка,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304800">
                        <a:lnSpc>
                          <a:spcPts val="4810"/>
                        </a:lnSpc>
                        <a:spcBef>
                          <a:spcPts val="355"/>
                        </a:spcBef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лисичка-сестричка, </a:t>
                      </a:r>
                      <a:r>
                        <a:rPr sz="2000" b="1" spc="-43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ы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й.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«с»</a:t>
                      </a:r>
                      <a:r>
                        <a:rPr sz="20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—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«ш»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5440">
                <a:tc>
                  <a:txBody>
                    <a:bodyPr/>
                    <a:lstStyle/>
                    <a:p>
                      <a:pPr marL="92075" marR="131572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«</a:t>
                      </a:r>
                      <a:r>
                        <a:rPr sz="2000" spc="3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spc="-1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о  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скалочкой»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spc="3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 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ав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344170">
                        <a:lnSpc>
                          <a:spcPts val="4810"/>
                        </a:lnSpc>
                        <a:spcBef>
                          <a:spcPts val="36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Хвостик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под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лавочку, </a:t>
                      </a:r>
                      <a:r>
                        <a:rPr sz="2000" spc="-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л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п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2000" spc="20" dirty="0">
                          <a:latin typeface="Calibri"/>
                          <a:cs typeface="Calibri"/>
                        </a:rPr>
                        <a:t>«ч»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61187" y="254254"/>
          <a:ext cx="8248650" cy="5682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442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«Репка»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ы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494665">
                        <a:lnSpc>
                          <a:spcPct val="200199"/>
                        </a:lnSpc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Ж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 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Жучка 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за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внучку,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254635">
                        <a:lnSpc>
                          <a:spcPct val="200300"/>
                        </a:lnSpc>
                        <a:spcBef>
                          <a:spcPts val="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,  </a:t>
                      </a:r>
                      <a:r>
                        <a:rPr sz="20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ш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—</a:t>
                      </a:r>
                      <a:r>
                        <a:rPr sz="20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ж»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20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«с»</a:t>
                      </a:r>
                      <a:r>
                        <a:rPr sz="20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—</a:t>
                      </a:r>
                      <a:r>
                        <a:rPr sz="20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«ш»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7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«З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я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ц</a:t>
                      </a:r>
                      <a:r>
                        <a:rPr sz="20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Х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ва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ст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а»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87503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меня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усы,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 а </a:t>
                      </a:r>
                      <a:r>
                        <a:rPr sz="2000" spc="-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усищи,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7137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меня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15" dirty="0">
                          <a:latin typeface="Calibri"/>
                          <a:cs typeface="Calibri"/>
                        </a:rPr>
                        <a:t>лапы,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а </a:t>
                      </a:r>
                      <a:r>
                        <a:rPr sz="2000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лапищи,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 marR="741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У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меня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зубы,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а </a:t>
                      </a:r>
                      <a:r>
                        <a:rPr sz="2000" spc="-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зубищи.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000" spc="2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2000" spc="3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г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н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е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б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ю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ь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000" spc="10" dirty="0">
                          <a:latin typeface="Calibri"/>
                          <a:cs typeface="Calibri"/>
                        </a:rPr>
                        <a:t>«сь»</a:t>
                      </a:r>
                      <a:r>
                        <a:rPr sz="2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20" dirty="0">
                          <a:latin typeface="Calibri"/>
                          <a:cs typeface="Calibri"/>
                        </a:rPr>
                        <a:t>—</a:t>
                      </a:r>
                      <a:r>
                        <a:rPr sz="2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10" dirty="0">
                          <a:latin typeface="Calibri"/>
                          <a:cs typeface="Calibri"/>
                        </a:rPr>
                        <a:t>«щ»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349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30"/>
              </a:spcBef>
            </a:pPr>
            <a:r>
              <a:rPr spc="10" dirty="0"/>
              <a:t>Р</a:t>
            </a:r>
            <a:r>
              <a:rPr spc="40" dirty="0"/>
              <a:t>е</a:t>
            </a:r>
            <a:r>
              <a:rPr spc="-90" dirty="0"/>
              <a:t>к</a:t>
            </a:r>
            <a:r>
              <a:rPr dirty="0"/>
              <a:t>о</a:t>
            </a:r>
            <a:r>
              <a:rPr spc="35" dirty="0"/>
              <a:t>ме</a:t>
            </a:r>
            <a:r>
              <a:rPr spc="-25" dirty="0"/>
              <a:t>н</a:t>
            </a:r>
            <a:r>
              <a:rPr spc="-70" dirty="0"/>
              <a:t>д</a:t>
            </a:r>
            <a:r>
              <a:rPr spc="-25" dirty="0"/>
              <a:t>у</a:t>
            </a:r>
            <a:r>
              <a:rPr spc="35" dirty="0"/>
              <a:t>ем</a:t>
            </a:r>
            <a:r>
              <a:rPr spc="-10" dirty="0"/>
              <a:t>а</a:t>
            </a:r>
            <a:r>
              <a:rPr spc="10" dirty="0"/>
              <a:t>я</a:t>
            </a:r>
            <a:r>
              <a:rPr spc="-229" dirty="0"/>
              <a:t> </a:t>
            </a:r>
            <a:r>
              <a:rPr spc="35" dirty="0"/>
              <a:t>л</a:t>
            </a:r>
            <a:r>
              <a:rPr spc="15" dirty="0"/>
              <a:t>и</a:t>
            </a:r>
            <a:r>
              <a:rPr spc="20" dirty="0"/>
              <a:t>т</a:t>
            </a:r>
            <a:r>
              <a:rPr spc="35" dirty="0"/>
              <a:t>е</a:t>
            </a:r>
            <a:r>
              <a:rPr spc="15" dirty="0"/>
              <a:t>р</a:t>
            </a:r>
            <a:r>
              <a:rPr spc="-20" dirty="0"/>
              <a:t>а</a:t>
            </a:r>
            <a:r>
              <a:rPr spc="20" dirty="0"/>
              <a:t>т</a:t>
            </a:r>
            <a:r>
              <a:rPr spc="-25" dirty="0"/>
              <a:t>у</a:t>
            </a:r>
            <a:r>
              <a:rPr spc="15" dirty="0"/>
              <a:t>р</a:t>
            </a:r>
            <a:r>
              <a:rPr spc="-20" dirty="0"/>
              <a:t>а</a:t>
            </a:r>
            <a:r>
              <a:rPr spc="5" dirty="0"/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0517" y="994473"/>
            <a:ext cx="8528685" cy="5347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900"/>
              </a:lnSpc>
              <a:spcBef>
                <a:spcPts val="100"/>
              </a:spcBef>
              <a:buSzPct val="133333"/>
              <a:buFont typeface="Calibri"/>
              <a:buChar char="•"/>
              <a:tabLst>
                <a:tab pos="308610" algn="l"/>
              </a:tabLst>
            </a:pPr>
            <a:r>
              <a:rPr sz="2400" b="1" spc="-10" dirty="0">
                <a:latin typeface="Calibri"/>
                <a:cs typeface="Calibri"/>
              </a:rPr>
              <a:t>Нетрадиционные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методы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в </a:t>
            </a:r>
            <a:r>
              <a:rPr sz="2400" b="1" spc="-15" dirty="0">
                <a:latin typeface="Calibri"/>
                <a:cs typeface="Calibri"/>
              </a:rPr>
              <a:t>коррекционной</a:t>
            </a:r>
            <a:r>
              <a:rPr sz="2400" b="1" spc="1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педагогике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(Сост. </a:t>
            </a:r>
            <a:r>
              <a:rPr sz="2400" b="1" spc="-5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М.А.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Поваляева);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ct val="100000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spc="-5" dirty="0">
                <a:latin typeface="Calibri"/>
                <a:cs typeface="Calibri"/>
              </a:rPr>
              <a:t>Нищева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Н.В.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«Развивающие</a:t>
            </a:r>
            <a:r>
              <a:rPr sz="2400" b="1" spc="-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сказки»;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ct val="100000"/>
              </a:lnSpc>
              <a:spcBef>
                <a:spcPts val="570"/>
              </a:spcBef>
              <a:buChar char="•"/>
              <a:tabLst>
                <a:tab pos="232410" algn="l"/>
              </a:tabLst>
            </a:pPr>
            <a:r>
              <a:rPr sz="2400" b="1" spc="-20" dirty="0">
                <a:latin typeface="Calibri"/>
                <a:cs typeface="Calibri"/>
              </a:rPr>
              <a:t>Солодова</a:t>
            </a:r>
            <a:r>
              <a:rPr sz="2400" b="1" spc="-15" dirty="0">
                <a:latin typeface="Calibri"/>
                <a:cs typeface="Calibri"/>
              </a:rPr>
              <a:t> Ю.В.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«Самомассаж</a:t>
            </a:r>
            <a:r>
              <a:rPr sz="2400" b="1" dirty="0">
                <a:latin typeface="Calibri"/>
                <a:cs typeface="Calibri"/>
              </a:rPr>
              <a:t> в</a:t>
            </a:r>
            <a:r>
              <a:rPr sz="2400" b="1" spc="-15" dirty="0">
                <a:latin typeface="Calibri"/>
                <a:cs typeface="Calibri"/>
              </a:rPr>
              <a:t> коррекционно-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b="1" spc="-10" dirty="0">
                <a:latin typeface="Calibri"/>
                <a:cs typeface="Calibri"/>
              </a:rPr>
              <a:t>логопедической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работе</a:t>
            </a:r>
            <a:r>
              <a:rPr sz="2400" b="1" spc="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детьми </a:t>
            </a:r>
            <a:r>
              <a:rPr sz="2400" b="1" spc="-25" dirty="0">
                <a:latin typeface="Calibri"/>
                <a:cs typeface="Calibri"/>
              </a:rPr>
              <a:t>дошкольного</a:t>
            </a:r>
            <a:r>
              <a:rPr sz="2400" b="1" spc="1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возраста</a:t>
            </a:r>
            <a:r>
              <a:rPr sz="2400" b="1" dirty="0">
                <a:latin typeface="Calibri"/>
                <a:cs typeface="Calibri"/>
              </a:rPr>
              <a:t> с</a:t>
            </a:r>
            <a:r>
              <a:rPr sz="2400" b="1" spc="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ТНР»;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ct val="100000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spc="-20" dirty="0">
                <a:latin typeface="Calibri"/>
                <a:cs typeface="Calibri"/>
              </a:rPr>
              <a:t>Фесюкова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Л.Б.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«Воспитание</a:t>
            </a:r>
            <a:r>
              <a:rPr sz="2400" b="1" spc="10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сказкой»;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ts val="2865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dirty="0">
                <a:latin typeface="Calibri"/>
                <a:cs typeface="Calibri"/>
              </a:rPr>
              <a:t>Фадеева </a:t>
            </a:r>
            <a:r>
              <a:rPr sz="2400" b="1" spc="-15" dirty="0">
                <a:latin typeface="Calibri"/>
                <a:cs typeface="Calibri"/>
              </a:rPr>
              <a:t>Ю.А.,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Пичугина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Г.А.,</a:t>
            </a:r>
            <a:r>
              <a:rPr sz="2400" b="1" spc="-10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Жилина </a:t>
            </a:r>
            <a:r>
              <a:rPr sz="2400" b="1" spc="10" dirty="0">
                <a:latin typeface="Calibri"/>
                <a:cs typeface="Calibri"/>
              </a:rPr>
              <a:t>И.И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«Игры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с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b="1" dirty="0">
                <a:latin typeface="Calibri"/>
                <a:cs typeface="Calibri"/>
              </a:rPr>
              <a:t>прищепками.</a:t>
            </a:r>
            <a:r>
              <a:rPr sz="2400" b="1" spc="-75" dirty="0">
                <a:latin typeface="Calibri"/>
                <a:cs typeface="Calibri"/>
              </a:rPr>
              <a:t> </a:t>
            </a:r>
            <a:r>
              <a:rPr sz="2400" b="1" spc="-25" dirty="0">
                <a:latin typeface="Calibri"/>
                <a:cs typeface="Calibri"/>
              </a:rPr>
              <a:t>Творим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говорим»;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ct val="100000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spc="-10" dirty="0">
                <a:latin typeface="Calibri"/>
                <a:cs typeface="Calibri"/>
              </a:rPr>
              <a:t>Цвынтарный</a:t>
            </a:r>
            <a:r>
              <a:rPr sz="2400" b="1" spc="75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В.В.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«Играем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5" dirty="0">
                <a:latin typeface="Calibri"/>
                <a:cs typeface="Calibri"/>
              </a:rPr>
              <a:t>пальчиками</a:t>
            </a:r>
            <a:r>
              <a:rPr sz="2400" b="1" spc="-1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развиваем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речь»;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ct val="100000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spc="-20" dirty="0">
                <a:latin typeface="Calibri"/>
                <a:cs typeface="Calibri"/>
              </a:rPr>
              <a:t>Шорохова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-15" dirty="0">
                <a:latin typeface="Calibri"/>
                <a:cs typeface="Calibri"/>
              </a:rPr>
              <a:t>О.А.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«Играем </a:t>
            </a:r>
            <a:r>
              <a:rPr sz="2400" b="1" dirty="0">
                <a:latin typeface="Calibri"/>
                <a:cs typeface="Calibri"/>
              </a:rPr>
              <a:t>в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сказку.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Сказкотерапия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занятия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по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400" b="1" dirty="0">
                <a:latin typeface="Calibri"/>
                <a:cs typeface="Calibri"/>
              </a:rPr>
              <a:t>развитию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связной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речи</a:t>
            </a:r>
            <a:r>
              <a:rPr sz="2400" b="1" spc="-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дошкольников»</a:t>
            </a:r>
            <a:r>
              <a:rPr sz="2400" b="1" spc="114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;</a:t>
            </a:r>
            <a:endParaRPr sz="2400">
              <a:latin typeface="Calibri"/>
              <a:cs typeface="Calibri"/>
            </a:endParaRPr>
          </a:p>
          <a:p>
            <a:pPr marL="231775" indent="-219710">
              <a:lnSpc>
                <a:spcPts val="2865"/>
              </a:lnSpc>
              <a:spcBef>
                <a:spcPts val="575"/>
              </a:spcBef>
              <a:buChar char="•"/>
              <a:tabLst>
                <a:tab pos="232410" algn="l"/>
              </a:tabLst>
            </a:pPr>
            <a:r>
              <a:rPr sz="2400" b="1" dirty="0">
                <a:latin typeface="Calibri"/>
                <a:cs typeface="Calibri"/>
              </a:rPr>
              <a:t>Клезович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О.В.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«Музыкальные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игры</a:t>
            </a:r>
            <a:r>
              <a:rPr sz="2400" b="1" spc="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 </a:t>
            </a:r>
            <a:r>
              <a:rPr sz="2400" b="1" spc="-10" dirty="0">
                <a:latin typeface="Calibri"/>
                <a:cs typeface="Calibri"/>
              </a:rPr>
              <a:t>упражнения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10" dirty="0">
                <a:latin typeface="Calibri"/>
                <a:cs typeface="Calibri"/>
              </a:rPr>
              <a:t>для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65"/>
              </a:lnSpc>
            </a:pPr>
            <a:r>
              <a:rPr sz="2400" b="1" dirty="0">
                <a:latin typeface="Calibri"/>
                <a:cs typeface="Calibri"/>
              </a:rPr>
              <a:t>развития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и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коррекции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речи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детей».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798</Words>
  <Application>Microsoft Office PowerPoint</Application>
  <PresentationFormat>Экран (4:3)</PresentationFormat>
  <Paragraphs>132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MT</vt:lpstr>
      <vt:lpstr>Calibri</vt:lpstr>
      <vt:lpstr>Times New Roman</vt:lpstr>
      <vt:lpstr>Wingdings</vt:lpstr>
      <vt:lpstr>Office Theme</vt:lpstr>
      <vt:lpstr>Презентация PowerPoint</vt:lpstr>
      <vt:lpstr>Ароматерапия—  лечение с помощью  эфирных масел  разных растений.</vt:lpstr>
      <vt:lpstr>Презентация PowerPoint</vt:lpstr>
      <vt:lpstr>Музыкотерапия способствует</vt:lpstr>
      <vt:lpstr>Презентация PowerPoint</vt:lpstr>
      <vt:lpstr>Песочная терапия дает колоссальный эффект:</vt:lpstr>
      <vt:lpstr>Правила поведения в песочнице</vt:lpstr>
      <vt:lpstr>Частичный перенос логопедических занятий в песочницу,  даёт больший воспитательный и образовательный эффект,  нежели стандартные формы обучения.</vt:lpstr>
      <vt:lpstr>Игры с пальчиками</vt:lpstr>
      <vt:lpstr>Су-джок терапия</vt:lpstr>
      <vt:lpstr>Презентация PowerPoint</vt:lpstr>
      <vt:lpstr>Презентация PowerPoint</vt:lpstr>
      <vt:lpstr>С помощью колец («ёжиков») удобно массировать пальцы для благотворного влияния на весь организм.</vt:lpstr>
      <vt:lpstr>Арттерапия</vt:lpstr>
      <vt:lpstr>Презентация PowerPoint</vt:lpstr>
      <vt:lpstr>Сказкотерапия способствует автоматизации и  дифференциации звуков в связной речи детей  дошкольников.</vt:lpstr>
      <vt:lpstr>Презентация PowerPoint</vt:lpstr>
      <vt:lpstr>Презентация PowerPoint</vt:lpstr>
      <vt:lpstr>Рекомендуемая литература: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Александр Мирзахмедов</cp:lastModifiedBy>
  <cp:revision>3</cp:revision>
  <dcterms:created xsi:type="dcterms:W3CDTF">2021-06-06T16:03:20Z</dcterms:created>
  <dcterms:modified xsi:type="dcterms:W3CDTF">2021-06-06T16:29:46Z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2021-05-30T00:00:00Z</vt:filetime>
  </property>
  <property fmtid="{D5CDD505-2E9C-101B-9397-08002B2CF9AE}" pid="3" name="LastSaved">
    <vt:filetime>2021-06-06T00:00:00Z</vt:filetime>
  </property>
</Properties>
</file>