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5" r:id="rId3"/>
    <p:sldId id="266" r:id="rId4"/>
    <p:sldId id="268" r:id="rId5"/>
    <p:sldId id="267" r:id="rId6"/>
    <p:sldId id="269" r:id="rId7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20189" y="263905"/>
            <a:ext cx="5103621" cy="518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850" y="1593850"/>
            <a:ext cx="8248650" cy="471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81D80CF-E9DD-462E-B327-E401D7CBF725}"/>
              </a:ext>
            </a:extLst>
          </p:cNvPr>
          <p:cNvSpPr txBox="1"/>
          <p:nvPr/>
        </p:nvSpPr>
        <p:spPr>
          <a:xfrm>
            <a:off x="4114800" y="258417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8DD57A2-98B8-48D4-A244-DB482B5B9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70" y="2132583"/>
            <a:ext cx="4242864" cy="434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DAA5B2-FB25-49DD-8BED-28916A748840}"/>
              </a:ext>
            </a:extLst>
          </p:cNvPr>
          <p:cNvSpPr txBox="1"/>
          <p:nvPr/>
        </p:nvSpPr>
        <p:spPr>
          <a:xfrm>
            <a:off x="5562600" y="4171786"/>
            <a:ext cx="33287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Выполнила:</a:t>
            </a:r>
          </a:p>
          <a:p>
            <a:pPr algn="ctr"/>
            <a:r>
              <a:rPr lang="ru-RU" sz="3600" b="1" dirty="0"/>
              <a:t>Учитель-логопед </a:t>
            </a:r>
          </a:p>
          <a:p>
            <a:pPr algn="ctr"/>
            <a:r>
              <a:rPr lang="ru-RU" sz="3600" b="1" dirty="0"/>
              <a:t>Жидких Е.В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2470" y="381000"/>
            <a:ext cx="7267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</a:rPr>
              <a:t>Мастер-класс «Су-</a:t>
            </a:r>
            <a:r>
              <a:rPr lang="ru-RU" sz="3600" b="1" dirty="0" err="1" smtClean="0">
                <a:solidFill>
                  <a:schemeClr val="tx2"/>
                </a:solidFill>
              </a:rPr>
              <a:t>джок</a:t>
            </a:r>
            <a:r>
              <a:rPr lang="ru-RU" sz="3600" b="1" dirty="0" smtClean="0">
                <a:solidFill>
                  <a:schemeClr val="tx2"/>
                </a:solidFill>
              </a:rPr>
              <a:t> терапия в логопедической практике»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75" y="945197"/>
            <a:ext cx="2273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</a:rPr>
              <a:t>Су-джок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</a:rPr>
              <a:t>терапия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536575" y="1364678"/>
            <a:ext cx="3510279" cy="412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85725">
              <a:lnSpc>
                <a:spcPct val="100000"/>
              </a:lnSpc>
              <a:spcBef>
                <a:spcPts val="125"/>
              </a:spcBef>
            </a:pP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ав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з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0" dirty="0">
                <a:latin typeface="Calibri"/>
                <a:cs typeface="Calibri"/>
              </a:rPr>
              <a:t>ию  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г</a:t>
            </a:r>
            <a:r>
              <a:rPr sz="2000" b="1" spc="10" dirty="0">
                <a:latin typeface="Calibri"/>
                <a:cs typeface="Calibri"/>
              </a:rPr>
              <a:t>о</a:t>
            </a:r>
            <a:r>
              <a:rPr sz="2000" b="1" spc="-195" dirty="0">
                <a:latin typeface="Calibri"/>
                <a:cs typeface="Calibri"/>
              </a:rPr>
              <a:t> 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(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0" dirty="0">
                <a:latin typeface="Calibri"/>
                <a:cs typeface="Calibri"/>
              </a:rPr>
              <a:t>ото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5" dirty="0">
                <a:latin typeface="Calibri"/>
                <a:cs typeface="Calibri"/>
              </a:rPr>
              <a:t>й  </a:t>
            </a:r>
            <a:r>
              <a:rPr sz="2000" b="1" spc="-20" dirty="0">
                <a:latin typeface="Calibri"/>
                <a:cs typeface="Calibri"/>
              </a:rPr>
              <a:t>ка</a:t>
            </a:r>
            <a:r>
              <a:rPr sz="2000" b="1" spc="10" dirty="0">
                <a:latin typeface="Calibri"/>
                <a:cs typeface="Calibri"/>
              </a:rPr>
              <a:t>к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ав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10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 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15" dirty="0">
                <a:latin typeface="Calibri"/>
                <a:cs typeface="Calibri"/>
              </a:rPr>
              <a:t>н</a:t>
            </a:r>
            <a:r>
              <a:rPr sz="2000" b="1" spc="-1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endParaRPr sz="2000" dirty="0">
              <a:latin typeface="Calibri"/>
              <a:cs typeface="Calibri"/>
            </a:endParaRPr>
          </a:p>
          <a:p>
            <a:pPr marL="12700" marR="83185">
              <a:lnSpc>
                <a:spcPct val="100000"/>
              </a:lnSpc>
              <a:spcBef>
                <a:spcPts val="10"/>
              </a:spcBef>
            </a:pP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з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ч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10" dirty="0">
                <a:latin typeface="Calibri"/>
                <a:cs typeface="Calibri"/>
              </a:rPr>
              <a:t>их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15" dirty="0">
                <a:latin typeface="Calibri"/>
                <a:cs typeface="Calibri"/>
              </a:rPr>
              <a:t>й</a:t>
            </a:r>
            <a:r>
              <a:rPr sz="2000" b="1" spc="-20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ва</a:t>
            </a:r>
            <a:r>
              <a:rPr sz="2000" b="1" spc="5" dirty="0">
                <a:latin typeface="Calibri"/>
                <a:cs typeface="Calibri"/>
              </a:rPr>
              <a:t>х  речи)</a:t>
            </a:r>
            <a:r>
              <a:rPr sz="2000" b="1" spc="405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улучшение</a:t>
            </a:r>
            <a:endParaRPr sz="2000" dirty="0">
              <a:latin typeface="Calibri"/>
              <a:cs typeface="Calibri"/>
            </a:endParaRPr>
          </a:p>
          <a:p>
            <a:pPr marL="12700" marR="960755">
              <a:lnSpc>
                <a:spcPct val="100000"/>
              </a:lnSpc>
              <a:spcBef>
                <a:spcPts val="10"/>
              </a:spcBef>
            </a:pP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х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30" dirty="0">
                <a:latin typeface="Calibri"/>
                <a:cs typeface="Calibri"/>
              </a:rPr>
              <a:t>о</a:t>
            </a:r>
            <a:r>
              <a:rPr sz="2000" b="1" spc="-40" dirty="0">
                <a:latin typeface="Calibri"/>
                <a:cs typeface="Calibri"/>
              </a:rPr>
              <a:t>г</a:t>
            </a:r>
            <a:r>
              <a:rPr sz="2000" b="1" spc="5" dirty="0">
                <a:latin typeface="Calibri"/>
                <a:cs typeface="Calibri"/>
              </a:rPr>
              <a:t>о 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ия</a:t>
            </a:r>
            <a:r>
              <a:rPr sz="2000" b="1" spc="-19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10" dirty="0">
                <a:latin typeface="Calibri"/>
                <a:cs typeface="Calibri"/>
              </a:rPr>
              <a:t>й.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С</a:t>
            </a:r>
            <a:r>
              <a:rPr sz="2000" b="1" spc="25" dirty="0">
                <a:latin typeface="Calibri"/>
                <a:cs typeface="Calibri"/>
              </a:rPr>
              <a:t>у</a:t>
            </a:r>
            <a:r>
              <a:rPr sz="2000" b="1" spc="-20" dirty="0">
                <a:latin typeface="Calibri"/>
                <a:cs typeface="Calibri"/>
              </a:rPr>
              <a:t>-</a:t>
            </a: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20" dirty="0">
                <a:latin typeface="Calibri"/>
                <a:cs typeface="Calibri"/>
              </a:rPr>
              <a:t>ж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10" dirty="0">
                <a:latin typeface="Calibri"/>
                <a:cs typeface="Calibri"/>
              </a:rPr>
              <a:t>к</a:t>
            </a:r>
            <a:r>
              <a:rPr sz="2000" b="1" spc="-175" dirty="0">
                <a:latin typeface="Calibri"/>
                <a:cs typeface="Calibri"/>
              </a:rPr>
              <a:t> </a:t>
            </a:r>
            <a:r>
              <a:rPr sz="2000" b="1" spc="40" dirty="0">
                <a:latin typeface="Calibri"/>
                <a:cs typeface="Calibri"/>
              </a:rPr>
              <a:t>те</a:t>
            </a:r>
            <a:r>
              <a:rPr sz="2000" b="1" spc="-25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ап</a:t>
            </a:r>
            <a:r>
              <a:rPr sz="2000" b="1" spc="15" dirty="0">
                <a:latin typeface="Calibri"/>
                <a:cs typeface="Calibri"/>
              </a:rPr>
              <a:t>ия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–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15" dirty="0">
                <a:latin typeface="Calibri"/>
                <a:cs typeface="Calibri"/>
              </a:rPr>
              <a:t>о</a:t>
            </a:r>
            <a:r>
              <a:rPr sz="2000" b="1" spc="-1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-20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20" dirty="0">
                <a:latin typeface="Calibri"/>
                <a:cs typeface="Calibri"/>
              </a:rPr>
              <a:t>ка</a:t>
            </a:r>
            <a:r>
              <a:rPr sz="2000" b="1" spc="5" dirty="0">
                <a:latin typeface="Calibri"/>
                <a:cs typeface="Calibri"/>
              </a:rPr>
              <a:t>я  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-5" dirty="0">
                <a:latin typeface="Calibri"/>
                <a:cs typeface="Calibri"/>
              </a:rPr>
              <a:t>фф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в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5" dirty="0">
                <a:latin typeface="Calibri"/>
                <a:cs typeface="Calibri"/>
              </a:rPr>
              <a:t>,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б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зо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30" dirty="0">
                <a:latin typeface="Calibri"/>
                <a:cs typeface="Calibri"/>
              </a:rPr>
              <a:t>т</a:t>
            </a:r>
            <a:r>
              <a:rPr sz="2000" b="1" spc="10" dirty="0">
                <a:latin typeface="Calibri"/>
                <a:cs typeface="Calibri"/>
              </a:rPr>
              <a:t>ь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и 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тот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5" dirty="0">
                <a:latin typeface="Calibri"/>
                <a:cs typeface="Calibri"/>
              </a:rPr>
              <a:t>,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45" dirty="0">
                <a:latin typeface="Calibri"/>
                <a:cs typeface="Calibri"/>
              </a:rPr>
              <a:t>ш</a:t>
            </a:r>
            <a:r>
              <a:rPr sz="2000" b="1" spc="15" dirty="0">
                <a:latin typeface="Calibri"/>
                <a:cs typeface="Calibri"/>
              </a:rPr>
              <a:t>ий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о</a:t>
            </a:r>
            <a:r>
              <a:rPr sz="2000" b="1" spc="5" dirty="0">
                <a:latin typeface="Calibri"/>
                <a:cs typeface="Calibri"/>
              </a:rPr>
              <a:t>д 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10" dirty="0">
                <a:latin typeface="Calibri"/>
                <a:cs typeface="Calibri"/>
              </a:rPr>
              <a:t>и,</a:t>
            </a:r>
            <a:r>
              <a:rPr sz="2000" b="1" spc="-15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10" dirty="0">
                <a:latin typeface="Calibri"/>
                <a:cs typeface="Calibri"/>
              </a:rPr>
              <a:t>ю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15" dirty="0">
                <a:latin typeface="Calibri"/>
                <a:cs typeface="Calibri"/>
              </a:rPr>
              <a:t>ий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в 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10" dirty="0">
                <a:latin typeface="Calibri"/>
                <a:cs typeface="Calibri"/>
              </a:rPr>
              <a:t>е</a:t>
            </a:r>
            <a:r>
              <a:rPr sz="2000" b="1" spc="-1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8645D9-D196-4378-A0C6-C081BE5D9F94}"/>
              </a:ext>
            </a:extLst>
          </p:cNvPr>
          <p:cNvSpPr txBox="1"/>
          <p:nvPr/>
        </p:nvSpPr>
        <p:spPr>
          <a:xfrm>
            <a:off x="7315200" y="2743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счм</a:t>
            </a:r>
            <a:endParaRPr lang="ru-RU" dirty="0"/>
          </a:p>
        </p:txBody>
      </p:sp>
      <p:pic>
        <p:nvPicPr>
          <p:cNvPr id="5122" name="Picture 2" descr="Упражнения с массажными мячиками">
            <a:extLst>
              <a:ext uri="{FF2B5EF4-FFF2-40B4-BE49-F238E27FC236}">
                <a16:creationId xmlns:a16="http://schemas.microsoft.com/office/drawing/2014/main" id="{84688DE1-3E35-4E37-9CAE-5057D985D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435" y="1524683"/>
            <a:ext cx="4223677" cy="317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5" y="1847850"/>
            <a:ext cx="3667125" cy="28670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0517" y="275272"/>
            <a:ext cx="4518025" cy="637738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4325">
              <a:lnSpc>
                <a:spcPct val="100400"/>
              </a:lnSpc>
              <a:spcBef>
                <a:spcPts val="90"/>
              </a:spcBef>
            </a:pPr>
            <a:r>
              <a:rPr sz="2400" b="1" spc="-5" dirty="0">
                <a:latin typeface="Calibri"/>
                <a:cs typeface="Calibri"/>
              </a:rPr>
              <a:t>Массажер </a:t>
            </a:r>
            <a:r>
              <a:rPr sz="2400" b="1" spc="-20" dirty="0">
                <a:latin typeface="Calibri"/>
                <a:cs typeface="Calibri"/>
              </a:rPr>
              <a:t>состоит </a:t>
            </a:r>
            <a:r>
              <a:rPr sz="2400" b="1" spc="5" dirty="0">
                <a:latin typeface="Calibri"/>
                <a:cs typeface="Calibri"/>
              </a:rPr>
              <a:t>из </a:t>
            </a:r>
            <a:r>
              <a:rPr sz="2400" b="1" spc="-5" dirty="0">
                <a:latin typeface="Calibri"/>
                <a:cs typeface="Calibri"/>
              </a:rPr>
              <a:t>шарика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виде </a:t>
            </a:r>
            <a:r>
              <a:rPr sz="2400" b="1" spc="5" dirty="0">
                <a:latin typeface="Calibri"/>
                <a:cs typeface="Calibri"/>
              </a:rPr>
              <a:t>ежика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5" dirty="0">
                <a:latin typeface="Calibri"/>
                <a:cs typeface="Calibri"/>
              </a:rPr>
              <a:t>2-х массажных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колец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из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пружиной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 err="1" smtClean="0">
                <a:latin typeface="Calibri"/>
                <a:cs typeface="Calibri"/>
              </a:rPr>
              <a:t>проволоки</a:t>
            </a:r>
            <a:r>
              <a:rPr sz="2400" b="1" spc="-10" dirty="0" smtClean="0">
                <a:latin typeface="Calibri"/>
                <a:cs typeface="Calibri"/>
              </a:rPr>
              <a:t>.</a:t>
            </a:r>
            <a:endParaRPr lang="ru-RU" sz="2400" dirty="0">
              <a:latin typeface="Calibri"/>
              <a:cs typeface="Calibri"/>
            </a:endParaRPr>
          </a:p>
          <a:p>
            <a:pPr marL="12700" marR="314325">
              <a:lnSpc>
                <a:spcPct val="100400"/>
              </a:lnSpc>
              <a:spcBef>
                <a:spcPts val="90"/>
              </a:spcBef>
            </a:pPr>
            <a:r>
              <a:rPr sz="2400" b="1" spc="-10" dirty="0" err="1" smtClean="0">
                <a:latin typeface="Calibri"/>
                <a:cs typeface="Calibri"/>
              </a:rPr>
              <a:t>Шариком</a:t>
            </a:r>
            <a:r>
              <a:rPr sz="2400" b="1" spc="-10" dirty="0" smtClean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ребенку </a:t>
            </a:r>
            <a:r>
              <a:rPr sz="2400" b="1" spc="-5" dirty="0">
                <a:latin typeface="Calibri"/>
                <a:cs typeface="Calibri"/>
              </a:rPr>
              <a:t>воздействуют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на </a:t>
            </a:r>
            <a:r>
              <a:rPr sz="2400" b="1" spc="5" dirty="0">
                <a:latin typeface="Calibri"/>
                <a:cs typeface="Calibri"/>
              </a:rPr>
              <a:t>пальчики,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кисти,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ладошки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рук, </a:t>
            </a:r>
            <a:r>
              <a:rPr sz="2400" b="1" spc="-5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прокатывая</a:t>
            </a:r>
            <a:r>
              <a:rPr sz="2400" b="1" spc="-15" dirty="0">
                <a:latin typeface="Calibri"/>
                <a:cs typeface="Calibri"/>
              </a:rPr>
              <a:t> его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между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ними.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840"/>
              </a:lnSpc>
            </a:pPr>
            <a:r>
              <a:rPr sz="2400" b="1" spc="-5" dirty="0">
                <a:latin typeface="Calibri"/>
                <a:cs typeface="Calibri"/>
              </a:rPr>
              <a:t>Пружинные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кольца </a:t>
            </a:r>
            <a:r>
              <a:rPr sz="2400" b="1" spc="-5" dirty="0">
                <a:latin typeface="Calibri"/>
                <a:cs typeface="Calibri"/>
              </a:rPr>
              <a:t>надеваются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</a:pPr>
            <a:r>
              <a:rPr sz="2400" b="1" spc="-20" dirty="0">
                <a:latin typeface="Calibri"/>
                <a:cs typeface="Calibri"/>
              </a:rPr>
              <a:t>на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пальчики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ребенка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endParaRPr sz="2400" dirty="0">
              <a:latin typeface="Calibri"/>
              <a:cs typeface="Calibri"/>
            </a:endParaRPr>
          </a:p>
          <a:p>
            <a:pPr marL="12700" marR="24130">
              <a:lnSpc>
                <a:spcPts val="2850"/>
              </a:lnSpc>
              <a:spcBef>
                <a:spcPts val="170"/>
              </a:spcBef>
            </a:pPr>
            <a:r>
              <a:rPr sz="2400" b="1" spc="-10" dirty="0">
                <a:latin typeface="Calibri"/>
                <a:cs typeface="Calibri"/>
              </a:rPr>
              <a:t>прокатываются </a:t>
            </a:r>
            <a:r>
              <a:rPr sz="2400" b="1" spc="-5" dirty="0">
                <a:latin typeface="Calibri"/>
                <a:cs typeface="Calibri"/>
              </a:rPr>
              <a:t>по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ним,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массируя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к</a:t>
            </a:r>
            <a:r>
              <a:rPr sz="2400" b="1" spc="15" dirty="0">
                <a:latin typeface="Calibri"/>
                <a:cs typeface="Calibri"/>
              </a:rPr>
              <a:t>а</a:t>
            </a:r>
            <a:r>
              <a:rPr sz="2400" b="1" spc="25" dirty="0">
                <a:latin typeface="Calibri"/>
                <a:cs typeface="Calibri"/>
              </a:rPr>
              <a:t>жд</a:t>
            </a:r>
            <a:r>
              <a:rPr sz="2400" b="1" spc="10" dirty="0">
                <a:latin typeface="Calibri"/>
                <a:cs typeface="Calibri"/>
              </a:rPr>
              <a:t>ы</a:t>
            </a:r>
            <a:r>
              <a:rPr sz="2400" b="1" dirty="0">
                <a:latin typeface="Calibri"/>
                <a:cs typeface="Calibri"/>
              </a:rPr>
              <a:t>й</a:t>
            </a:r>
            <a:r>
              <a:rPr sz="2400" b="1" spc="-1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</a:t>
            </a:r>
            <a:r>
              <a:rPr sz="2400" b="1" spc="5" dirty="0">
                <a:latin typeface="Calibri"/>
                <a:cs typeface="Calibri"/>
              </a:rPr>
              <a:t>а</a:t>
            </a:r>
            <a:r>
              <a:rPr sz="2400" b="1" spc="10" dirty="0">
                <a:latin typeface="Calibri"/>
                <a:cs typeface="Calibri"/>
              </a:rPr>
              <a:t>ль</a:t>
            </a:r>
            <a:r>
              <a:rPr sz="2400" b="1" spc="25" dirty="0">
                <a:latin typeface="Calibri"/>
                <a:cs typeface="Calibri"/>
              </a:rPr>
              <a:t>ч</a:t>
            </a:r>
            <a:r>
              <a:rPr sz="2400" b="1" spc="10" dirty="0">
                <a:latin typeface="Calibri"/>
                <a:cs typeface="Calibri"/>
              </a:rPr>
              <a:t>ик</a:t>
            </a:r>
            <a:r>
              <a:rPr sz="2400" b="1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12700" marR="35560">
              <a:lnSpc>
                <a:spcPct val="100099"/>
              </a:lnSpc>
              <a:spcBef>
                <a:spcPts val="484"/>
              </a:spcBef>
            </a:pPr>
            <a:r>
              <a:rPr sz="2400" b="1" dirty="0">
                <a:latin typeface="Calibri"/>
                <a:cs typeface="Calibri"/>
              </a:rPr>
              <a:t>У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ребенка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повышается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тонус 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мышц,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происходит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прилив</a:t>
            </a:r>
            <a:r>
              <a:rPr sz="2400" b="1" spc="-5" dirty="0">
                <a:latin typeface="Calibri"/>
                <a:cs typeface="Calibri"/>
              </a:rPr>
              <a:t> крови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к</a:t>
            </a:r>
            <a:r>
              <a:rPr sz="2400" b="1" spc="-20" dirty="0">
                <a:latin typeface="Calibri"/>
                <a:cs typeface="Calibri"/>
              </a:rPr>
              <a:t> конечностям.</a:t>
            </a:r>
            <a:r>
              <a:rPr sz="2400" b="1" spc="1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следствие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этого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происходит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улучшение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мелкой 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моторики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15" dirty="0">
                <a:latin typeface="Calibri"/>
                <a:cs typeface="Calibri"/>
              </a:rPr>
              <a:t>чувствительности 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конечностей</a:t>
            </a:r>
            <a:r>
              <a:rPr sz="2400" b="1" spc="1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ребенка.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291" y="1768792"/>
            <a:ext cx="2778760" cy="332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При использовании 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массажного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шарика,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советуем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вам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каждое </a:t>
            </a:r>
            <a:r>
              <a:rPr sz="2400" b="1" dirty="0">
                <a:latin typeface="Calibri"/>
                <a:cs typeface="Calibri"/>
              </a:rPr>
              <a:t>движение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рук представить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форме сказки и </a:t>
            </a:r>
            <a:r>
              <a:rPr sz="2400" b="1" spc="5" dirty="0">
                <a:latin typeface="Calibri"/>
                <a:cs typeface="Calibri"/>
              </a:rPr>
              <a:t>ваш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малыш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охотно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удовольствием 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будет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играть.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6146" name="Picture 2" descr="Массажный мячик - иглбол. Пальчиковая массажная гимнастика. | pesochnizza.ru">
            <a:extLst>
              <a:ext uri="{FF2B5EF4-FFF2-40B4-BE49-F238E27FC236}">
                <a16:creationId xmlns:a16="http://schemas.microsoft.com/office/drawing/2014/main" id="{3BDF883A-0056-4B81-A48A-2B0FD82D9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7832"/>
            <a:ext cx="5286375" cy="486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409" y="448944"/>
            <a:ext cx="7915275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5"/>
              </a:spcBef>
            </a:pPr>
            <a:r>
              <a:rPr sz="2400" dirty="0"/>
              <a:t>С</a:t>
            </a:r>
            <a:r>
              <a:rPr sz="2400" spc="-15" dirty="0"/>
              <a:t> </a:t>
            </a:r>
            <a:r>
              <a:rPr sz="2400" spc="-5" dirty="0"/>
              <a:t>помощью</a:t>
            </a:r>
            <a:r>
              <a:rPr sz="2400" spc="50" dirty="0"/>
              <a:t> </a:t>
            </a:r>
            <a:r>
              <a:rPr sz="2400" spc="-35" dirty="0"/>
              <a:t>колец</a:t>
            </a:r>
            <a:r>
              <a:rPr sz="2400" spc="60" dirty="0"/>
              <a:t> </a:t>
            </a:r>
            <a:r>
              <a:rPr sz="2400" spc="-10" dirty="0"/>
              <a:t>(«ёжиков»)</a:t>
            </a:r>
            <a:r>
              <a:rPr sz="2400" spc="-15" dirty="0"/>
              <a:t> </a:t>
            </a:r>
            <a:r>
              <a:rPr sz="2400" spc="-20" dirty="0"/>
              <a:t>удобно</a:t>
            </a:r>
            <a:r>
              <a:rPr sz="2400" spc="-35" dirty="0"/>
              <a:t> </a:t>
            </a:r>
            <a:r>
              <a:rPr sz="2400" spc="-10" dirty="0"/>
              <a:t>массировать</a:t>
            </a:r>
            <a:r>
              <a:rPr sz="2400" spc="70" dirty="0"/>
              <a:t> </a:t>
            </a:r>
            <a:r>
              <a:rPr sz="2400" dirty="0"/>
              <a:t>пальцы</a:t>
            </a:r>
            <a:endParaRPr sz="2400"/>
          </a:p>
          <a:p>
            <a:pPr marR="2540" algn="ctr">
              <a:lnSpc>
                <a:spcPts val="2870"/>
              </a:lnSpc>
            </a:pPr>
            <a:r>
              <a:rPr sz="2400" spc="5" dirty="0"/>
              <a:t>для</a:t>
            </a:r>
            <a:r>
              <a:rPr sz="2400" spc="-20" dirty="0"/>
              <a:t> благотворного</a:t>
            </a:r>
            <a:r>
              <a:rPr sz="2400" spc="105" dirty="0"/>
              <a:t> </a:t>
            </a:r>
            <a:r>
              <a:rPr sz="2400" spc="-5" dirty="0"/>
              <a:t>влияния</a:t>
            </a:r>
            <a:r>
              <a:rPr sz="2400" spc="-95" dirty="0"/>
              <a:t> </a:t>
            </a:r>
            <a:r>
              <a:rPr sz="2400" spc="-20" dirty="0"/>
              <a:t>на</a:t>
            </a:r>
            <a:r>
              <a:rPr sz="2400" spc="60" dirty="0"/>
              <a:t> </a:t>
            </a:r>
            <a:r>
              <a:rPr sz="2400" spc="-10" dirty="0"/>
              <a:t>весь</a:t>
            </a:r>
            <a:r>
              <a:rPr sz="2400" spc="-15" dirty="0"/>
              <a:t> </a:t>
            </a:r>
            <a:r>
              <a:rPr sz="2400" spc="-5" dirty="0"/>
              <a:t>организм.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2575" y="1600200"/>
            <a:ext cx="6038850" cy="4524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596" y="609600"/>
            <a:ext cx="7915275" cy="4142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5"/>
              </a:spcBef>
            </a:pPr>
            <a:r>
              <a:rPr lang="ru-RU" sz="3600" dirty="0" smtClean="0">
                <a:solidFill>
                  <a:schemeClr val="tx2"/>
                </a:solidFill>
              </a:rPr>
              <a:t>Спасибо за внимание!</a:t>
            </a:r>
            <a:endParaRPr sz="3600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98" y="1676400"/>
            <a:ext cx="6142673" cy="471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2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171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Су-джок терапия</vt:lpstr>
      <vt:lpstr>PowerPoint Presentation</vt:lpstr>
      <vt:lpstr>PowerPoint Presentation</vt:lpstr>
      <vt:lpstr>С помощью колец («ёжиков») удобно массировать пальцы для благотворного влияния на весь организм.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Olesia Mirzakhmedova</cp:lastModifiedBy>
  <cp:revision>8</cp:revision>
  <dcterms:created xsi:type="dcterms:W3CDTF">2021-06-06T16:03:20Z</dcterms:created>
  <dcterms:modified xsi:type="dcterms:W3CDTF">2022-05-29T17:33:17Z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2021-05-30T00:00:00Z</vt:filetime>
  </property>
  <property fmtid="{D5CDD505-2E9C-101B-9397-08002B2CF9AE}" pid="3" name="LastSaved">
    <vt:filetime>2021-06-06T00:00:00Z</vt:filetime>
  </property>
</Properties>
</file>