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02" r:id="rId6"/>
    <p:sldId id="303" r:id="rId7"/>
    <p:sldId id="313" r:id="rId8"/>
    <p:sldId id="306" r:id="rId9"/>
    <p:sldId id="314" r:id="rId10"/>
    <p:sldId id="315" r:id="rId11"/>
    <p:sldId id="281" r:id="rId12"/>
  </p:sldIdLst>
  <p:sldSz cx="12192000" cy="6858000"/>
  <p:notesSz cx="6858000" cy="9144000"/>
  <p:defaultTextStyle>
    <a:defPPr rtl="0">
      <a:defRPr lang="ru-MO"/>
    </a:defPPr>
    <a:lvl1pPr marL="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29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orient="horz" pos="528" userDrawn="1">
          <p15:clr>
            <a:srgbClr val="A4A3A4"/>
          </p15:clr>
        </p15:guide>
        <p15:guide id="4" orient="horz" pos="3552" userDrawn="1">
          <p15:clr>
            <a:srgbClr val="A4A3A4"/>
          </p15:clr>
        </p15:guide>
        <p15:guide id="5" orient="horz" pos="768" userDrawn="1">
          <p15:clr>
            <a:srgbClr val="A4A3A4"/>
          </p15:clr>
        </p15:guide>
        <p15:guide id="7" pos="4032" userDrawn="1">
          <p15:clr>
            <a:srgbClr val="A4A3A4"/>
          </p15:clr>
        </p15:guide>
        <p15:guide id="9" pos="3648" userDrawn="1">
          <p15:clr>
            <a:srgbClr val="A4A3A4"/>
          </p15:clr>
        </p15:guide>
        <p15:guide id="10" orient="horz" pos="1536" userDrawn="1">
          <p15:clr>
            <a:srgbClr val="A4A3A4"/>
          </p15:clr>
        </p15:guide>
        <p15:guide id="11" orient="horz" pos="18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  <p:cmAuthor id="5" name="Lena" initials="L" lastIdx="1" clrIdx="4">
    <p:extLst>
      <p:ext uri="{19B8F6BF-5375-455C-9EA6-DF929625EA0E}">
        <p15:presenceInfo xmlns:p15="http://schemas.microsoft.com/office/powerpoint/2012/main" userId="Le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1" autoAdjust="0"/>
    <p:restoredTop sz="95701"/>
  </p:normalViewPr>
  <p:slideViewPr>
    <p:cSldViewPr>
      <p:cViewPr varScale="1">
        <p:scale>
          <a:sx n="95" d="100"/>
          <a:sy n="95" d="100"/>
        </p:scale>
        <p:origin x="192" y="84"/>
      </p:cViewPr>
      <p:guideLst>
        <p:guide pos="7296"/>
        <p:guide pos="384"/>
        <p:guide orient="horz" pos="528"/>
        <p:guide orient="horz" pos="3552"/>
        <p:guide orient="horz" pos="768"/>
        <p:guide pos="4032"/>
        <p:guide pos="3648"/>
        <p:guide orient="horz" pos="1536"/>
        <p:guide orient="horz" pos="1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276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96DF4A1-647D-45ED-4039-DB1F96860E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MO"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5B069F-A8F2-8387-8C92-A2E5464B75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MO" sz="1200"/>
            </a:lvl1pPr>
          </a:lstStyle>
          <a:p>
            <a:pPr rtl="0"/>
            <a:fld id="{653DF011-7E5D-410B-B704-516B718BB50A}" type="datetime1">
              <a:rPr lang="ru-RU" smtClean="0"/>
              <a:t>03.06.2023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10553D-995D-EFE2-4EAC-170D76D066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MO"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03C3C56-8BAD-E984-BB24-4EA71CA2EB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MO" sz="1200"/>
            </a:lvl1pPr>
          </a:lstStyle>
          <a:p>
            <a:pPr rtl="0"/>
            <a:fld id="{44AAF311-A558-444C-927C-8328B655F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2189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MO"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MO" sz="1200"/>
            </a:lvl1pPr>
          </a:lstStyle>
          <a:p>
            <a:fld id="{D4D2DA09-4E9C-44B8-BC33-6EB8C02EED6A}" type="datetime1">
              <a:rPr lang="ru-RU" smtClean="0"/>
              <a:pPr/>
              <a:t>03.06.2023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MO"/>
            </a:defPPr>
          </a:lstStyle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MO"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MO" sz="1200"/>
            </a:lvl1pPr>
          </a:lstStyle>
          <a:p>
            <a:pPr rtl="0"/>
            <a:fld id="{821E5FCA-B2DD-C941-A2C1-63893943348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248964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821E5FCA-B2DD-C941-A2C1-6389394334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09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821E5FCA-B2DD-C941-A2C1-6389394334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639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821E5FCA-B2DD-C941-A2C1-6389394334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438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821E5FCA-B2DD-C941-A2C1-6389394334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115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821E5FCA-B2DD-C941-A2C1-6389394334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106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821E5FCA-B2DD-C941-A2C1-63893943348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077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821E5FCA-B2DD-C941-A2C1-63893943348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890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821E5FCA-B2DD-C941-A2C1-63893943348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630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734DBF-D33A-9B28-288C-C2DAB9E541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ru-MO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 rtlCol="0"/>
          <a:lstStyle>
            <a:lvl1pPr marL="0" indent="0" algn="l">
              <a:buNone/>
              <a:defRPr lang="ru-MO" sz="2400" b="1" baseline="0">
                <a:latin typeface="+mn-lt"/>
              </a:defRPr>
            </a:lvl1pPr>
            <a:lvl2pPr marL="457200" indent="0" algn="ctr">
              <a:buNone/>
              <a:defRPr lang="ru-MO" sz="2000"/>
            </a:lvl2pPr>
            <a:lvl3pPr marL="914400" indent="0" algn="ctr">
              <a:buNone/>
              <a:defRPr lang="ru-MO" sz="1800"/>
            </a:lvl3pPr>
            <a:lvl4pPr marL="1371600" indent="0" algn="ctr">
              <a:buNone/>
              <a:defRPr lang="ru-MO" sz="1600"/>
            </a:lvl4pPr>
            <a:lvl5pPr marL="1828800" indent="0" algn="ctr">
              <a:buNone/>
              <a:defRPr lang="ru-MO" sz="1600"/>
            </a:lvl5pPr>
            <a:lvl6pPr marL="2286000" indent="0" algn="ctr">
              <a:buNone/>
              <a:defRPr lang="ru-MO" sz="1600"/>
            </a:lvl6pPr>
            <a:lvl7pPr marL="2743200" indent="0" algn="ctr">
              <a:buNone/>
              <a:defRPr lang="ru-MO" sz="1600"/>
            </a:lvl7pPr>
            <a:lvl8pPr marL="3200400" indent="0" algn="ctr">
              <a:buNone/>
              <a:defRPr lang="ru-MO" sz="1600"/>
            </a:lvl8pPr>
            <a:lvl9pPr marL="3657600" indent="0" algn="ctr">
              <a:buNone/>
              <a:defRPr lang="ru-MO"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D3B0F0-DE71-18AB-7957-4CFA29C3A3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57290"/>
            <a:ext cx="5797296" cy="60007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04770F-E995-EF98-B4D1-9F13733EEF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63000" y="0"/>
            <a:ext cx="3429000" cy="6807199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ru-MO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400" b="1" spc="2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ru-MO" sz="24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ru-MO" sz="24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ru-MO" sz="24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ru-MO" sz="24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844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328C38-4E83-27EA-9D01-DDDF734988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0576" y="3428234"/>
            <a:ext cx="6821424" cy="342976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270B91D-A39E-3D53-DBBB-DF836D19BE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654518" cy="5239512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ru-MO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ru-MO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ru-MO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ru-MO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ru-MO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ru-MO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50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EC1861-1570-5A6A-D3BA-4A17F008A5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ru-MO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 rtlCol="0"/>
          <a:lstStyle>
            <a:lvl1pPr marL="0" indent="0" algn="l">
              <a:buNone/>
              <a:defRPr lang="ru-MO" sz="2400" b="1" baseline="0">
                <a:latin typeface="+mn-lt"/>
              </a:defRPr>
            </a:lvl1pPr>
            <a:lvl2pPr marL="457200" indent="0" algn="ctr">
              <a:buNone/>
              <a:defRPr lang="ru-MO" sz="2000"/>
            </a:lvl2pPr>
            <a:lvl3pPr marL="914400" indent="0" algn="ctr">
              <a:buNone/>
              <a:defRPr lang="ru-MO" sz="1800"/>
            </a:lvl3pPr>
            <a:lvl4pPr marL="1371600" indent="0" algn="ctr">
              <a:buNone/>
              <a:defRPr lang="ru-MO" sz="1600"/>
            </a:lvl4pPr>
            <a:lvl5pPr marL="1828800" indent="0" algn="ctr">
              <a:buNone/>
              <a:defRPr lang="ru-MO" sz="1600"/>
            </a:lvl5pPr>
            <a:lvl6pPr marL="2286000" indent="0" algn="ctr">
              <a:buNone/>
              <a:defRPr lang="ru-MO" sz="1600"/>
            </a:lvl6pPr>
            <a:lvl7pPr marL="2743200" indent="0" algn="ctr">
              <a:buNone/>
              <a:defRPr lang="ru-MO" sz="1600"/>
            </a:lvl7pPr>
            <a:lvl8pPr marL="3200400" indent="0" algn="ctr">
              <a:buNone/>
              <a:defRPr lang="ru-MO" sz="1600"/>
            </a:lvl8pPr>
            <a:lvl9pPr marL="3657600" indent="0" algn="ctr">
              <a:buNone/>
              <a:defRPr lang="ru-MO"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37D9B2-AE86-9092-7072-0F717E3CA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55535"/>
            <a:ext cx="4727448" cy="32024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F7E0A5-7E8E-4A90-B415-12984C7AB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48245" y="0"/>
            <a:ext cx="5643755" cy="2313432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ru-MO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ru-MO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ru-MO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ru-MO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ru-MO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ru-MO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80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FA7995-D0F4-05F2-CDF1-463407E3BA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1909" y="0"/>
            <a:ext cx="5160091" cy="40416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2D768B-E662-B315-7576-313DFCE2AB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127248"/>
            <a:ext cx="4162200" cy="373075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7" y="2441448"/>
            <a:ext cx="10972800" cy="304495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39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8303F0-A6CC-605A-D08C-4E4ED07C2F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196903" cy="3611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4458FB-E7BB-F476-4A31-9C5AA406E2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02680" y="4079057"/>
            <a:ext cx="5989320" cy="2778943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240" y="2651760"/>
            <a:ext cx="6309360" cy="1580714"/>
          </a:xfrm>
        </p:spPr>
        <p:txBody>
          <a:bodyPr lIns="91440" rIns="91440" rtlCol="0" anchor="t"/>
          <a:lstStyle>
            <a:lvl1pPr algn="l">
              <a:lnSpc>
                <a:spcPct val="100000"/>
              </a:lnSpc>
              <a:defRPr lang="ru-MO" sz="2800" cap="none" spc="2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94138E8D-4D76-2023-4B97-8ACB8894C5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63240" y="4232475"/>
            <a:ext cx="5775960" cy="333945"/>
          </a:xfrm>
        </p:spPr>
        <p:txBody>
          <a:bodyPr rtlCol="0"/>
          <a:lstStyle>
            <a:lvl1pPr marL="0" indent="0">
              <a:buNone/>
              <a:defRPr lang="ru-MO" sz="1800" spc="2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D1FFE415-7AFC-D826-1BD1-1993DED3B0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37922" y="3591339"/>
            <a:ext cx="1171575" cy="2387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ru-MO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 rtl="0">
              <a:spcBef>
                <a:spcPct val="0"/>
              </a:spcBef>
            </a:pPr>
            <a:r>
              <a:rPr lang="ru-RU" noProof="0"/>
              <a:t>”</a:t>
            </a:r>
          </a:p>
        </p:txBody>
      </p:sp>
      <p:sp>
        <p:nvSpPr>
          <p:cNvPr id="18" name="Текст 13">
            <a:extLst>
              <a:ext uri="{FF2B5EF4-FFF2-40B4-BE49-F238E27FC236}">
                <a16:creationId xmlns:a16="http://schemas.microsoft.com/office/drawing/2014/main" id="{0962DFC0-ADB3-684B-6F72-9C45BB48C2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61" y="1982216"/>
            <a:ext cx="1171575" cy="2386584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ru-MO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 rtl="0">
              <a:spcBef>
                <a:spcPct val="0"/>
              </a:spcBef>
            </a:pPr>
            <a:r>
              <a:rPr lang="ru-RU" noProof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33087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C6FB24-160F-388E-8450-E5C970E243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4792"/>
            <a:ext cx="5359935" cy="509320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0AF7F25-1C65-DB7F-9FA3-300318BD4B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2085" y="0"/>
            <a:ext cx="2929915" cy="2752344"/>
          </a:xfrm>
          <a:prstGeom prst="rect">
            <a:avLst/>
          </a:prstGeom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Рисунок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0120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0" name="Текст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956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1" name="Текст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956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7" name="Рисунок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30752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2" name="Текст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29588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3" name="Текст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29588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8" name="Рисунок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4808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4" name="Текст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3644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5" name="Текст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3644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9" name="Рисунок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8864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6" name="Текст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7700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7" name="Текст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7700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6A3FD7E-DF96-B9E4-8D70-DA62CC339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6265"/>
            <a:ext cx="5358384" cy="5091735"/>
          </a:xfrm>
          <a:prstGeom prst="rect">
            <a:avLst/>
          </a:prstGeom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1" name="Текст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28" name="Текст 28">
            <a:extLst>
              <a:ext uri="{FF2B5EF4-FFF2-40B4-BE49-F238E27FC236}">
                <a16:creationId xmlns:a16="http://schemas.microsoft.com/office/drawing/2014/main" id="{739AFCF1-55F0-974F-0F5C-34444B290B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id="{77CF7DE5-8E6D-2C2C-A514-BAB6D4B6F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6" name="Рисунок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993392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23">
            <a:extLst>
              <a:ext uri="{FF2B5EF4-FFF2-40B4-BE49-F238E27FC236}">
                <a16:creationId xmlns:a16="http://schemas.microsoft.com/office/drawing/2014/main" id="{DBA744D6-401F-C995-EF58-BD24A0DD858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993392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2" name="Текст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8688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3" name="Текст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18688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30" name="Текст 28">
            <a:extLst>
              <a:ext uri="{FF2B5EF4-FFF2-40B4-BE49-F238E27FC236}">
                <a16:creationId xmlns:a16="http://schemas.microsoft.com/office/drawing/2014/main" id="{B1201CED-247A-16CA-9F03-BF32393D3B5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18688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1" name="Текст 28">
            <a:extLst>
              <a:ext uri="{FF2B5EF4-FFF2-40B4-BE49-F238E27FC236}">
                <a16:creationId xmlns:a16="http://schemas.microsoft.com/office/drawing/2014/main" id="{2D5FA954-036C-191F-7040-1848AB2BE3C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18688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7" name="Рисунок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45736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23">
            <a:extLst>
              <a:ext uri="{FF2B5EF4-FFF2-40B4-BE49-F238E27FC236}">
                <a16:creationId xmlns:a16="http://schemas.microsoft.com/office/drawing/2014/main" id="{8CFBAF86-D36B-F789-2C9C-78C6830B13C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4745736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4" name="Текст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66787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5" name="Текст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66787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32" name="Текст 28">
            <a:extLst>
              <a:ext uri="{FF2B5EF4-FFF2-40B4-BE49-F238E27FC236}">
                <a16:creationId xmlns:a16="http://schemas.microsoft.com/office/drawing/2014/main" id="{6E32CE61-2D9B-C245-0D18-C33760B0853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66787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28">
            <a:extLst>
              <a:ext uri="{FF2B5EF4-FFF2-40B4-BE49-F238E27FC236}">
                <a16:creationId xmlns:a16="http://schemas.microsoft.com/office/drawing/2014/main" id="{E4068D0A-21CD-897C-9CC1-0BFDAABBD4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66787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8" name="Рисунок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498080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6" name="Рисунок 23">
            <a:extLst>
              <a:ext uri="{FF2B5EF4-FFF2-40B4-BE49-F238E27FC236}">
                <a16:creationId xmlns:a16="http://schemas.microsoft.com/office/drawing/2014/main" id="{C110D526-1AE4-5106-E956-0B2ED3A4D4BC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498080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6" name="Текст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32520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7" name="Текст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32520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id="{3858F91A-46AA-AF23-2716-3B2B678BBE0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32520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5" name="Текст 28">
            <a:extLst>
              <a:ext uri="{FF2B5EF4-FFF2-40B4-BE49-F238E27FC236}">
                <a16:creationId xmlns:a16="http://schemas.microsoft.com/office/drawing/2014/main" id="{EBC002F6-7435-833F-0E8B-30A53B0755A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32520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9" name="Рисунок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0250424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7" name="Рисунок 23">
            <a:extLst>
              <a:ext uri="{FF2B5EF4-FFF2-40B4-BE49-F238E27FC236}">
                <a16:creationId xmlns:a16="http://schemas.microsoft.com/office/drawing/2014/main" id="{2CBF8435-BD05-F386-4E6E-F2B6F6894FD7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10250424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52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345C5D8-082A-AC27-3801-7A6EC37519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09"/>
          <a:stretch/>
        </p:blipFill>
        <p:spPr>
          <a:xfrm>
            <a:off x="0" y="0"/>
            <a:ext cx="5467552" cy="23500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531883F-9B23-B442-5F02-C2D25BB37C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41236" y="1234440"/>
            <a:ext cx="4950764" cy="562356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8" y="3127248"/>
            <a:ext cx="2029968" cy="2514600"/>
          </a:xfrm>
          <a:solidFill>
            <a:schemeClr val="accent6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843784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843784" y="3127248"/>
            <a:ext cx="2029968" cy="2514600"/>
          </a:xfrm>
          <a:solidFill>
            <a:schemeClr val="accent5">
              <a:alpha val="3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4064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4064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20" name="Текст 4">
            <a:extLst>
              <a:ext uri="{FF2B5EF4-FFF2-40B4-BE49-F238E27FC236}">
                <a16:creationId xmlns:a16="http://schemas.microsoft.com/office/drawing/2014/main" id="{843F725B-A33F-7FB2-E5C4-96EA154660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5200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1" name="Объект 5">
            <a:extLst>
              <a:ext uri="{FF2B5EF4-FFF2-40B4-BE49-F238E27FC236}">
                <a16:creationId xmlns:a16="http://schemas.microsoft.com/office/drawing/2014/main" id="{D9DD0DA7-5A1E-5312-178F-13561EF7C23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315200" y="3127248"/>
            <a:ext cx="2029968" cy="2514600"/>
          </a:xfrm>
          <a:solidFill>
            <a:schemeClr val="accent1"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5FBC3880-98AC-466C-7AD1-FDC8B39587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6336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24965100-8EF5-0264-CEE5-BD5BF190163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546336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65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CC3D06-2435-B655-8AA5-11CCBBEF1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2234" y="0"/>
            <a:ext cx="3429766" cy="682142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4" name="Текст 33">
            <a:extLst>
              <a:ext uri="{FF2B5EF4-FFF2-40B4-BE49-F238E27FC236}">
                <a16:creationId xmlns:a16="http://schemas.microsoft.com/office/drawing/2014/main" id="{5D1E9421-BC85-99CB-EB40-1863FA6227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5907" y="3072704"/>
            <a:ext cx="1783080" cy="512064"/>
          </a:xfrm>
          <a:solidFill>
            <a:schemeClr val="accent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1" name="Текст 40">
            <a:extLst>
              <a:ext uri="{FF2B5EF4-FFF2-40B4-BE49-F238E27FC236}">
                <a16:creationId xmlns:a16="http://schemas.microsoft.com/office/drawing/2014/main" id="{47BABAF8-5220-1E24-CE43-927FCCA269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46218" y="2432434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8" name="Текст 33">
            <a:extLst>
              <a:ext uri="{FF2B5EF4-FFF2-40B4-BE49-F238E27FC236}">
                <a16:creationId xmlns:a16="http://schemas.microsoft.com/office/drawing/2014/main" id="{F1D095F8-4552-1F88-C37B-99775B68AC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2196136" y="4517644"/>
            <a:ext cx="1783080" cy="512064"/>
          </a:xfrm>
          <a:solidFill>
            <a:schemeClr val="accent2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8" name="Текст 40">
            <a:extLst>
              <a:ext uri="{FF2B5EF4-FFF2-40B4-BE49-F238E27FC236}">
                <a16:creationId xmlns:a16="http://schemas.microsoft.com/office/drawing/2014/main" id="{4C4BFA3E-7B57-DCDD-4EA6-16C64A3756B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383307" y="3882136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5" name="Текст 33">
            <a:extLst>
              <a:ext uri="{FF2B5EF4-FFF2-40B4-BE49-F238E27FC236}">
                <a16:creationId xmlns:a16="http://schemas.microsoft.com/office/drawing/2014/main" id="{C65BF0DD-74C0-E055-CCAC-600751F517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4418179" y="3067943"/>
            <a:ext cx="1783080" cy="512064"/>
          </a:xfrm>
          <a:solidFill>
            <a:schemeClr val="accent3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4" name="Текст 40">
            <a:extLst>
              <a:ext uri="{FF2B5EF4-FFF2-40B4-BE49-F238E27FC236}">
                <a16:creationId xmlns:a16="http://schemas.microsoft.com/office/drawing/2014/main" id="{25927394-D1A0-C084-C689-F7A4EEE924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89586" y="2432435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9" name="Текст 33">
            <a:extLst>
              <a:ext uri="{FF2B5EF4-FFF2-40B4-BE49-F238E27FC236}">
                <a16:creationId xmlns:a16="http://schemas.microsoft.com/office/drawing/2014/main" id="{08F0F1F2-0D4E-95EA-349B-D734163FD5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640222" y="4517644"/>
            <a:ext cx="1783080" cy="512064"/>
          </a:xfrm>
          <a:solidFill>
            <a:schemeClr val="accent4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6" name="Текст 40">
            <a:extLst>
              <a:ext uri="{FF2B5EF4-FFF2-40B4-BE49-F238E27FC236}">
                <a16:creationId xmlns:a16="http://schemas.microsoft.com/office/drawing/2014/main" id="{B322E7EB-0174-5A8C-5BE3-F501B5670F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27392" y="3882136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6" name="Текст 33">
            <a:extLst>
              <a:ext uri="{FF2B5EF4-FFF2-40B4-BE49-F238E27FC236}">
                <a16:creationId xmlns:a16="http://schemas.microsoft.com/office/drawing/2014/main" id="{36C15449-A445-41A6-EAD9-37446450CC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8862264" y="3072704"/>
            <a:ext cx="1783080" cy="512064"/>
          </a:xfrm>
          <a:solidFill>
            <a:schemeClr val="accent5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5" name="Текст 40">
            <a:extLst>
              <a:ext uri="{FF2B5EF4-FFF2-40B4-BE49-F238E27FC236}">
                <a16:creationId xmlns:a16="http://schemas.microsoft.com/office/drawing/2014/main" id="{E6B7327B-EA3B-790D-AB08-0ED1D2FB40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035230" y="2437196"/>
            <a:ext cx="1796654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12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70F102-837A-486A-0CD4-E957B66B8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31920"/>
            <a:ext cx="5470497" cy="292608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19FAF77-1797-C11F-A1A9-B351E30B37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8215" y="0"/>
            <a:ext cx="4983785" cy="227685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5157787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8" y="2871216"/>
            <a:ext cx="5157787" cy="324746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438400"/>
            <a:ext cx="5183188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00800" y="2871216"/>
            <a:ext cx="5183188" cy="324746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E1E66A3-7FD1-08A5-8B20-36C5331DC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53650" y="4014216"/>
            <a:ext cx="5738350" cy="28437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464B067-71A6-CB30-BD46-5499FAAE00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458968" cy="291991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8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07408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07408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83880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83880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287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5F45936-2436-D9FD-A05D-F3C70F90FD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758530"/>
            <a:ext cx="4700016" cy="30994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F862D5-CF3B-E45B-934F-ACEF42B35B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148072" cy="3436275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ru-MO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ru-MO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ru-MO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ru-MO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ru-MO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ru-MO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888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9AFB71-7F33-280E-7877-06F4AFFF06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ru-MO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3483864"/>
            <a:ext cx="10040112" cy="1280160"/>
          </a:xfrm>
        </p:spPr>
        <p:txBody>
          <a:bodyPr rtlCol="0"/>
          <a:lstStyle>
            <a:lvl1pPr marL="0" indent="0" algn="l">
              <a:buNone/>
              <a:defRPr lang="ru-MO" sz="2400" b="1" baseline="0">
                <a:latin typeface="+mn-lt"/>
              </a:defRPr>
            </a:lvl1pPr>
            <a:lvl2pPr marL="457200" indent="0" algn="ctr">
              <a:buNone/>
              <a:defRPr lang="ru-MO" sz="2000"/>
            </a:lvl2pPr>
            <a:lvl3pPr marL="914400" indent="0" algn="ctr">
              <a:buNone/>
              <a:defRPr lang="ru-MO" sz="1800"/>
            </a:lvl3pPr>
            <a:lvl4pPr marL="1371600" indent="0" algn="ctr">
              <a:buNone/>
              <a:defRPr lang="ru-MO" sz="1600"/>
            </a:lvl4pPr>
            <a:lvl5pPr marL="1828800" indent="0" algn="ctr">
              <a:buNone/>
              <a:defRPr lang="ru-MO" sz="1600"/>
            </a:lvl5pPr>
            <a:lvl6pPr marL="2286000" indent="0" algn="ctr">
              <a:buNone/>
              <a:defRPr lang="ru-MO" sz="1600"/>
            </a:lvl6pPr>
            <a:lvl7pPr marL="2743200" indent="0" algn="ctr">
              <a:buNone/>
              <a:defRPr lang="ru-MO" sz="1600"/>
            </a:lvl7pPr>
            <a:lvl8pPr marL="3200400" indent="0" algn="ctr">
              <a:buNone/>
              <a:defRPr lang="ru-MO" sz="1600"/>
            </a:lvl8pPr>
            <a:lvl9pPr marL="3657600" indent="0" algn="ctr">
              <a:buNone/>
              <a:defRPr lang="ru-MO"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0355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DEDC48-AA67-6FC9-FF0E-CD3CB49A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418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MO" sz="320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ru-MO" sz="3200"/>
            </a:lvl1pPr>
            <a:lvl2pPr>
              <a:defRPr lang="ru-MO" sz="2800"/>
            </a:lvl2pPr>
            <a:lvl3pPr>
              <a:defRPr lang="ru-MO" sz="2400"/>
            </a:lvl3pPr>
            <a:lvl4pPr>
              <a:defRPr lang="ru-MO" sz="2000"/>
            </a:lvl4pPr>
            <a:lvl5pPr>
              <a:defRPr lang="ru-MO" sz="2000"/>
            </a:lvl5pPr>
            <a:lvl6pPr>
              <a:defRPr lang="ru-MO" sz="2000"/>
            </a:lvl6pPr>
            <a:lvl7pPr>
              <a:defRPr lang="ru-MO" sz="2000"/>
            </a:lvl7pPr>
            <a:lvl8pPr>
              <a:defRPr lang="ru-MO" sz="2000"/>
            </a:lvl8pPr>
            <a:lvl9pPr>
              <a:defRPr lang="ru-MO"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MO" sz="1600"/>
            </a:lvl1pPr>
            <a:lvl2pPr marL="457200" indent="0">
              <a:buNone/>
              <a:defRPr lang="ru-MO" sz="1400"/>
            </a:lvl2pPr>
            <a:lvl3pPr marL="914400" indent="0">
              <a:buNone/>
              <a:defRPr lang="ru-MO" sz="1200"/>
            </a:lvl3pPr>
            <a:lvl4pPr marL="1371600" indent="0">
              <a:buNone/>
              <a:defRPr lang="ru-MO" sz="1000"/>
            </a:lvl4pPr>
            <a:lvl5pPr marL="1828800" indent="0">
              <a:buNone/>
              <a:defRPr lang="ru-MO" sz="1000"/>
            </a:lvl5pPr>
            <a:lvl6pPr marL="2286000" indent="0">
              <a:buNone/>
              <a:defRPr lang="ru-MO" sz="1000"/>
            </a:lvl6pPr>
            <a:lvl7pPr marL="2743200" indent="0">
              <a:buNone/>
              <a:defRPr lang="ru-MO" sz="1000"/>
            </a:lvl7pPr>
            <a:lvl8pPr marL="3200400" indent="0">
              <a:buNone/>
              <a:defRPr lang="ru-MO" sz="1000"/>
            </a:lvl8pPr>
            <a:lvl9pPr marL="3657600" indent="0">
              <a:buNone/>
              <a:defRPr lang="ru-MO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754AE8D-13E4-BDDA-7C36-A9E08FD0A0E8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CE37136-8479-8CDC-7EEB-030C1A8151EF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MO" sz="320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lang="ru-MO" sz="3200"/>
            </a:lvl1pPr>
            <a:lvl2pPr marL="457200" indent="0">
              <a:buNone/>
              <a:defRPr lang="ru-MO" sz="2800"/>
            </a:lvl2pPr>
            <a:lvl3pPr marL="914400" indent="0">
              <a:buNone/>
              <a:defRPr lang="ru-MO" sz="2400"/>
            </a:lvl3pPr>
            <a:lvl4pPr marL="1371600" indent="0">
              <a:buNone/>
              <a:defRPr lang="ru-MO" sz="2000"/>
            </a:lvl4pPr>
            <a:lvl5pPr marL="1828800" indent="0">
              <a:buNone/>
              <a:defRPr lang="ru-MO" sz="2000"/>
            </a:lvl5pPr>
            <a:lvl6pPr marL="2286000" indent="0">
              <a:buNone/>
              <a:defRPr lang="ru-MO" sz="2000"/>
            </a:lvl6pPr>
            <a:lvl7pPr marL="2743200" indent="0">
              <a:buNone/>
              <a:defRPr lang="ru-MO" sz="2000"/>
            </a:lvl7pPr>
            <a:lvl8pPr marL="3200400" indent="0">
              <a:buNone/>
              <a:defRPr lang="ru-MO" sz="2000"/>
            </a:lvl8pPr>
            <a:lvl9pPr marL="3657600" indent="0">
              <a:buNone/>
              <a:defRPr lang="ru-MO" sz="2000"/>
            </a:lvl9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MO" sz="1600"/>
            </a:lvl1pPr>
            <a:lvl2pPr marL="457200" indent="0">
              <a:buNone/>
              <a:defRPr lang="ru-MO" sz="1400"/>
            </a:lvl2pPr>
            <a:lvl3pPr marL="914400" indent="0">
              <a:buNone/>
              <a:defRPr lang="ru-MO" sz="1200"/>
            </a:lvl3pPr>
            <a:lvl4pPr marL="1371600" indent="0">
              <a:buNone/>
              <a:defRPr lang="ru-MO" sz="1000"/>
            </a:lvl4pPr>
            <a:lvl5pPr marL="1828800" indent="0">
              <a:buNone/>
              <a:defRPr lang="ru-MO" sz="1000"/>
            </a:lvl5pPr>
            <a:lvl6pPr marL="2286000" indent="0">
              <a:buNone/>
              <a:defRPr lang="ru-MO" sz="1000"/>
            </a:lvl6pPr>
            <a:lvl7pPr marL="2743200" indent="0">
              <a:buNone/>
              <a:defRPr lang="ru-MO" sz="1000"/>
            </a:lvl7pPr>
            <a:lvl8pPr marL="3200400" indent="0">
              <a:buNone/>
              <a:defRPr lang="ru-MO" sz="1000"/>
            </a:lvl8pPr>
            <a:lvl9pPr marL="3657600" indent="0">
              <a:buNone/>
              <a:defRPr lang="ru-MO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DC6EFE9-BD9C-6124-823A-BD1C488321D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1B53473-DF27-C657-627F-ED66976E076B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Образец фона&#10;&#10;Автоматически созданное описание">
            <a:extLst>
              <a:ext uri="{FF2B5EF4-FFF2-40B4-BE49-F238E27FC236}">
                <a16:creationId xmlns:a16="http://schemas.microsoft.com/office/drawing/2014/main" id="{E020D11E-3FF2-1E7F-038B-4F9534916FEB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660127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MO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3104752"/>
            <a:ext cx="11430000" cy="2092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MO"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MO"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&lt;##&gt;</a:t>
            </a:r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1" r:id="rId4"/>
    <p:sldLayoutId id="2147483662" r:id="rId5"/>
    <p:sldLayoutId id="2147483665" r:id="rId6"/>
    <p:sldLayoutId id="2147483669" r:id="rId7"/>
    <p:sldLayoutId id="2147483658" r:id="rId8"/>
    <p:sldLayoutId id="2147483666" r:id="rId9"/>
    <p:sldLayoutId id="2147483668" r:id="rId10"/>
    <p:sldLayoutId id="2147483670" r:id="rId11"/>
    <p:sldLayoutId id="2147483653" r:id="rId12"/>
    <p:sldLayoutId id="2147483667" r:id="rId13"/>
    <p:sldLayoutId id="2147483661" r:id="rId14"/>
    <p:sldLayoutId id="2147483660" r:id="rId15"/>
    <p:sldLayoutId id="2147483655" r:id="rId16"/>
    <p:sldLayoutId id="2147483659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MO" sz="4400" b="1" i="0" kern="1200" cap="all" spc="4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MO"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MO"/>
      </a:defPPr>
      <a:lvl1pPr marL="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074" y="540352"/>
            <a:ext cx="11614558" cy="3680736"/>
          </a:xfrm>
        </p:spPr>
        <p:txBody>
          <a:bodyPr rtlCol="0"/>
          <a:lstStyle>
            <a:defPPr>
              <a:defRPr lang="ru-MO"/>
            </a:defPPr>
          </a:lstStyle>
          <a:p>
            <a:pPr algn="ctr" rtl="0"/>
            <a:r>
              <a:rPr lang="ru-RU" sz="5400" dirty="0"/>
              <a:t>Многофункциональное пособие </a:t>
            </a:r>
            <a:br>
              <a:rPr lang="ru-RU" sz="5400" dirty="0"/>
            </a:br>
            <a:br>
              <a:rPr lang="ru-RU" sz="5400" dirty="0"/>
            </a:br>
            <a:r>
              <a:rPr lang="ru-RU" sz="5400" dirty="0">
                <a:solidFill>
                  <a:schemeClr val="accent1">
                    <a:lumMod val="50000"/>
                  </a:schemeClr>
                </a:solidFill>
              </a:rPr>
              <a:t>«Речевой сказочный домик»</a:t>
            </a:r>
            <a:br>
              <a:rPr lang="ru-RU" sz="5400" dirty="0"/>
            </a:br>
            <a:endParaRPr lang="ru-RU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B1A8D2-967A-4E8F-B87A-1C359161D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800" y="4365104"/>
            <a:ext cx="3024336" cy="226825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9E84492-080C-4F53-BEC1-227B71A8C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3645024"/>
            <a:ext cx="1872208" cy="288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E7C1BBB-EDDC-4EDE-AF2B-D21E99EC3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3577925"/>
            <a:ext cx="2225815" cy="314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5F4EFB8-B32B-E305-CA40-1BDEF9E3C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64" y="3068960"/>
            <a:ext cx="3960440" cy="2203704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sz="4000" dirty="0"/>
              <a:t>Краткое описание пособия: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70640A05-A075-B6F7-8485-592305845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«Речевой сказочный домик»</a:t>
            </a:r>
            <a:endParaRPr lang="ru-RU" sz="16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602EF04-C343-BFD2-AB41-A620630757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67808" y="868101"/>
            <a:ext cx="6624736" cy="5138445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sz="1800" b="0" dirty="0"/>
              <a:t>Многофункциональный сказочный домик. С одной стороны есть окошечки. Здесь, после прочтения сказки и совместного просмотра с обсуждением картинок в книге – дети раскладывают и расставляют картинки с эпизодами в окошечках домика, в логической последовательности. Окошки позволяют ребёнку зрительно представить сюжет уже знакомой сказки, и он с лёгкостью пересказывает её. Здесь есть сказочные герои, можно рассказать сказку по картинкам, отгадать загадки, угадать название сказки, раскрашивать.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A003396-B624-401E-50C6-C0BB01AF1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D0A9B74-8BFA-4343-B869-28D03B1FE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68" y="716186"/>
            <a:ext cx="3290432" cy="240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162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7775003-C8C2-57FA-C8D5-99577C44F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1916832"/>
            <a:ext cx="3168352" cy="2059688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dirty="0"/>
              <a:t>Задачи: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6B4F370C-18BC-A752-2980-6309F5D7D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«Речевой сказочный домик»</a:t>
            </a:r>
            <a:endParaRPr lang="ru-RU" sz="16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5D67805-CCBD-8182-540F-93068A90C4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03712" y="1052737"/>
            <a:ext cx="7200800" cy="4579714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sz="1400" dirty="0"/>
              <a:t>Учить детей построению и использованию моделей для пересказа сказок и сочинения собственных историй, рассказов. Развивать у детей речь посредством художественной литературы. </a:t>
            </a:r>
          </a:p>
          <a:p>
            <a:pPr rtl="0"/>
            <a:r>
              <a:rPr lang="ru-RU" sz="1400" u="sng" dirty="0"/>
              <a:t>Данное пособие рассчитано для детей с 4 - 7 лет. Варианты применения: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1400" dirty="0"/>
              <a:t> Самостоятельное составление и отгадывание загадок, загадок- описания по героям сказок.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1400" dirty="0"/>
              <a:t>Расположение героев в логической последовательности, то есть в соответствии с сюжетом сказки.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1400" dirty="0"/>
              <a:t>Самостоятельное составление сюжета сказки с определенными героями, используя настольный театр.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1400" dirty="0"/>
              <a:t>Отгадывание названия мультфильма и сказок  по главным героям.</a:t>
            </a:r>
          </a:p>
          <a:p>
            <a:pPr rtl="0"/>
            <a:r>
              <a:rPr lang="ru-RU" sz="1400" dirty="0"/>
              <a:t>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0986A75-51DF-087B-EE6E-0899D082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191FF07-01B0-41D6-8741-FFB3EE21E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4710304"/>
            <a:ext cx="1942401" cy="205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525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7775003-C8C2-57FA-C8D5-99577C44F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524151"/>
            <a:ext cx="10801200" cy="2184769"/>
          </a:xfrm>
        </p:spPr>
        <p:txBody>
          <a:bodyPr rtlCol="0"/>
          <a:lstStyle>
            <a:defPPr>
              <a:defRPr lang="ru-MO"/>
            </a:defPPr>
          </a:lstStyle>
          <a:p>
            <a:pPr algn="ctr" rtl="0"/>
            <a:r>
              <a:rPr lang="ru-RU" sz="2400" dirty="0"/>
              <a:t> «У нас стихи не запоминаются! Не может быстро запомнить текст, путается в строчках» 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6B4F370C-18BC-A752-2980-6309F5D7D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«Речевой сказочный домик»</a:t>
            </a:r>
            <a:endParaRPr lang="ru-RU" sz="18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5D67805-CCBD-8182-540F-93068A90C4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18226" y="4047288"/>
            <a:ext cx="9155547" cy="2834797"/>
          </a:xfrm>
        </p:spPr>
        <p:txBody>
          <a:bodyPr rtlCol="0"/>
          <a:lstStyle>
            <a:defPPr>
              <a:defRPr lang="ru-MO"/>
            </a:defPPr>
          </a:lstStyle>
          <a:p>
            <a:pPr algn="ctr" rtl="0"/>
            <a:r>
              <a:rPr lang="ru-RU" sz="1800" dirty="0"/>
              <a:t>- От родителей часто можно услышать такие слова </a:t>
            </a:r>
          </a:p>
          <a:p>
            <a:pPr algn="ctr" rtl="0"/>
            <a:r>
              <a:rPr lang="ru-RU" sz="1800" dirty="0"/>
              <a:t>В основном у детей развита зрительная память, поэтому необходимо найти такие приемы, которые бы развивали детскую память.</a:t>
            </a:r>
          </a:p>
          <a:p>
            <a:pPr rtl="0"/>
            <a:r>
              <a:rPr lang="ru-RU" sz="1400" dirty="0"/>
              <a:t>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0986A75-51DF-087B-EE6E-0899D082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smtClean="0"/>
              <a:pPr rtl="0"/>
              <a:t>4</a:t>
            </a:fld>
            <a:endParaRPr lang="ru-RU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33D014A-DB65-45AB-9C3E-C5F4C579B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2070493"/>
            <a:ext cx="8208912" cy="230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378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91A8AD5F-DCF2-F71C-E7E2-C2FD42878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352" y="0"/>
            <a:ext cx="10585176" cy="856526"/>
          </a:xfrm>
        </p:spPr>
        <p:txBody>
          <a:bodyPr rtlCol="0"/>
          <a:lstStyle>
            <a:defPPr>
              <a:defRPr lang="ru-MO"/>
            </a:defPPr>
          </a:lstStyle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Самостоятельное составление и отгадывание загадок, загадок- описания по героям сказок.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11CC6B6-E9D4-1736-ABF6-727D2464A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smtClean="0"/>
              <a:pPr rtl="0"/>
              <a:t>5</a:t>
            </a:fld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63EBB85-3007-4DB9-9F27-75689D5CD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51658" y="851840"/>
            <a:ext cx="3865739" cy="515431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A79F86A-F9D8-4A2A-B6F2-D0A8E81C3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528" y="16288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10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91A8AD5F-DCF2-F71C-E7E2-C2FD42878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9376" y="11575"/>
            <a:ext cx="10380642" cy="856526"/>
          </a:xfrm>
        </p:spPr>
        <p:txBody>
          <a:bodyPr rtlCol="0"/>
          <a:lstStyle>
            <a:defPPr>
              <a:defRPr lang="ru-MO"/>
            </a:defPPr>
          </a:lstStyle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Расположение героев в логической последовательности, то есть в соответствии с сюжетом сказки.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11CC6B6-E9D4-1736-ABF6-727D2464A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smtClean="0"/>
              <a:pPr rtl="0"/>
              <a:t>6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ECECAB-84B0-4294-97A5-411C26D1B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641" y="2797575"/>
            <a:ext cx="3578202" cy="26836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4665E9-450A-47A3-ABDA-AF55F756D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856092" y="4015747"/>
            <a:ext cx="2035918" cy="29638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336513-F811-4DD5-A1E5-AF7CB79E8E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31108" y="1628530"/>
            <a:ext cx="2222863" cy="260625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F2B8DA4-C2DD-49E3-8659-5CEC088308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762620" y="1546061"/>
            <a:ext cx="2222863" cy="296381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BD72191-AA1F-4F55-9F4A-2FE5E89591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102190" y="4055111"/>
            <a:ext cx="2008699" cy="26782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E879B74-A3E1-425B-81E2-AE8FA903BC6F}"/>
              </a:ext>
            </a:extLst>
          </p:cNvPr>
          <p:cNvSpPr txBox="1"/>
          <p:nvPr/>
        </p:nvSpPr>
        <p:spPr>
          <a:xfrm>
            <a:off x="119336" y="1085309"/>
            <a:ext cx="10945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Самостоятельное составление сюжета сказки с определенными героями, используя настольный театр.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494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91A8AD5F-DCF2-F71C-E7E2-C2FD42878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416" y="188640"/>
            <a:ext cx="10183960" cy="856526"/>
          </a:xfrm>
        </p:spPr>
        <p:txBody>
          <a:bodyPr rtlCol="0"/>
          <a:lstStyle>
            <a:defPPr>
              <a:defRPr lang="ru-MO"/>
            </a:def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Отгадывание названия мультфильма и сказок  по главным героям.</a:t>
            </a:r>
          </a:p>
          <a:p>
            <a:pPr rtl="0"/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11CC6B6-E9D4-1736-ABF6-727D2464A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smtClean="0"/>
              <a:pPr rtl="0"/>
              <a:t>7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3E30F6-E675-466F-A665-BFB95F7C9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15654" y="1524569"/>
            <a:ext cx="3217682" cy="42902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1E6F99-68CC-4164-A224-8C2E0B2F8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344248" y="1524568"/>
            <a:ext cx="3217681" cy="429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11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5520" y="476672"/>
            <a:ext cx="7632848" cy="1872208"/>
          </a:xfrm>
        </p:spPr>
        <p:txBody>
          <a:bodyPr rtlCol="0" anchor="t">
            <a:noAutofit/>
          </a:bodyPr>
          <a:lstStyle>
            <a:defPPr>
              <a:defRPr lang="ru-MO"/>
            </a:defPPr>
          </a:lstStyle>
          <a:p>
            <a:pPr algn="ctr" rtl="0"/>
            <a:r>
              <a:rPr lang="ru-RU" sz="6000" spc="300" dirty="0">
                <a:ln w="28575"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СПАСИБО</a:t>
            </a:r>
            <a:br>
              <a:rPr lang="ru-RU" sz="6000" spc="300" dirty="0">
                <a:ln w="28575"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6000" spc="300" dirty="0">
                <a:ln w="28575">
                  <a:solidFill>
                    <a:schemeClr val="tx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за внимание!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413842D6-DB36-4F9A-80C5-892D8F095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6" y="2354762"/>
            <a:ext cx="5394176" cy="404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7310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Droplet">
      <a:dk1>
        <a:srgbClr val="000000"/>
      </a:dk1>
      <a:lt1>
        <a:srgbClr val="FFFFFF"/>
      </a:lt1>
      <a:dk2>
        <a:srgbClr val="0065A8"/>
      </a:dk2>
      <a:lt2>
        <a:srgbClr val="E7E6E6"/>
      </a:lt2>
      <a:accent1>
        <a:srgbClr val="FDCFFD"/>
      </a:accent1>
      <a:accent2>
        <a:srgbClr val="B6DFFF"/>
      </a:accent2>
      <a:accent3>
        <a:srgbClr val="8AE3A8"/>
      </a:accent3>
      <a:accent4>
        <a:srgbClr val="A69BFB"/>
      </a:accent4>
      <a:accent5>
        <a:srgbClr val="B5C3FF"/>
      </a:accent5>
      <a:accent6>
        <a:srgbClr val="73E9C4"/>
      </a:accent6>
      <a:hlink>
        <a:srgbClr val="0563C1"/>
      </a:hlink>
      <a:folHlink>
        <a:srgbClr val="954F72"/>
      </a:folHlink>
    </a:clrScheme>
    <a:fontScheme name="Custom 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1600_TF34316244_Win32" id="{F23ED7DB-3505-4CCC-A23C-737A653B864F}" vid="{EE05B8AF-BDE5-44BA-8AE4-882478C46B6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13cd20-357b-48a5-aff4-3bb4b52aae3e" xsi:nil="true"/>
    <MediaServiceKeyPoints xmlns="4f0d45a2-344c-4fe0-9811-4277bf2c2e17" xsi:nil="true"/>
    <lcf76f155ced4ddcb4097134ff3c332f xmlns="4f0d45a2-344c-4fe0-9811-4277bf2c2e1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B9CED55E8F8543BEFD54205924B97E" ma:contentTypeVersion="15" ma:contentTypeDescription="Create a new document." ma:contentTypeScope="" ma:versionID="7934cfc98febfa177962bc8a36be076c">
  <xsd:schema xmlns:xsd="http://www.w3.org/2001/XMLSchema" xmlns:xs="http://www.w3.org/2001/XMLSchema" xmlns:p="http://schemas.microsoft.com/office/2006/metadata/properties" xmlns:ns2="4f0d45a2-344c-4fe0-9811-4277bf2c2e17" xmlns:ns3="bb13cd20-357b-48a5-aff4-3bb4b52aae3e" targetNamespace="http://schemas.microsoft.com/office/2006/metadata/properties" ma:root="true" ma:fieldsID="aa190bc864bcebc737c679dbb323a16d" ns2:_="" ns3:_="">
    <xsd:import namespace="4f0d45a2-344c-4fe0-9811-4277bf2c2e17"/>
    <xsd:import namespace="bb13cd20-357b-48a5-aff4-3bb4b52aae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d45a2-344c-4fe0-9811-4277bf2c2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2cf434-6fa7-423d-b9b2-a30b23ae4b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3cd20-357b-48a5-aff4-3bb4b52aae3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8435a69-c5f6-4b2d-823a-b7e1eae613dc}" ma:internalName="TaxCatchAll" ma:showField="CatchAllData" ma:web="bb13cd20-357b-48a5-aff4-3bb4b52aae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4FA603-F875-4A03-93C9-402691CFAD8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  <ds:schemaRef ds:uri="bb13cd20-357b-48a5-aff4-3bb4b52aae3e"/>
    <ds:schemaRef ds:uri="4f0d45a2-344c-4fe0-9811-4277bf2c2e17"/>
  </ds:schemaRefs>
</ds:datastoreItem>
</file>

<file path=customXml/itemProps2.xml><?xml version="1.0" encoding="utf-8"?>
<ds:datastoreItem xmlns:ds="http://schemas.openxmlformats.org/officeDocument/2006/customXml" ds:itemID="{2421B937-7172-47A3-B8EF-010B04CBBB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87CEBD-BBDE-418A-B819-466B763DD4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d45a2-344c-4fe0-9811-4277bf2c2e17"/>
    <ds:schemaRef ds:uri="bb13cd20-357b-48a5-aff4-3bb4b52aae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Капля</Template>
  <TotalTime>93</TotalTime>
  <Words>307</Words>
  <Application>Microsoft Office PowerPoint</Application>
  <PresentationFormat>Широкоэкранный</PresentationFormat>
  <Paragraphs>37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Тема Office</vt:lpstr>
      <vt:lpstr>Многофункциональное пособие   «Речевой сказочный домик» </vt:lpstr>
      <vt:lpstr>Краткое описание пособия:</vt:lpstr>
      <vt:lpstr>Задачи:</vt:lpstr>
      <vt:lpstr> «У нас стихи не запоминаются! Не может быстро запомнить текст, путается в строчках» 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Многофункциональное пособие   «Речевой сказочный домик»</dc:title>
  <dc:creator>Lena</dc:creator>
  <cp:lastModifiedBy>Lena</cp:lastModifiedBy>
  <cp:revision>8</cp:revision>
  <dcterms:created xsi:type="dcterms:W3CDTF">2023-06-03T19:40:55Z</dcterms:created>
  <dcterms:modified xsi:type="dcterms:W3CDTF">2023-06-03T21:13:56Z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0x0101003AB9CED55E8F8543BEFD54205924B97E</vt:lpwstr>
  </property>
</Properties>
</file>