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314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06990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20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07097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8919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1067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6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8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4634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7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360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202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CA7B919-23FD-4A39-A22A-AE866AD82881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BA459E6-74C7-4E29-A1A5-51BED748798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1682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36E818-C4DC-4947-BE4D-0A6153E9A0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971" y="5979196"/>
            <a:ext cx="11713029" cy="742279"/>
          </a:xfrm>
        </p:spPr>
        <p:txBody>
          <a:bodyPr>
            <a:noAutofit/>
          </a:bodyPr>
          <a:lstStyle/>
          <a:p>
            <a:r>
              <a:rPr lang="ru-RU" sz="4400" dirty="0"/>
              <a:t>Домик для веселого язычка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898072-B356-471D-82F3-1CA41C1EE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399" y="1247946"/>
            <a:ext cx="2455499" cy="405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03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133779-C7DB-471F-9BA3-E7778CE36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Наглядно-игровое пособие «Домик для Веселого Язычка»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0E5DB8-0138-419F-9BAA-8083890DB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1874517"/>
            <a:ext cx="6520723" cy="4809312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2800" dirty="0">
                <a:solidFill>
                  <a:schemeClr val="tx1"/>
                </a:solidFill>
              </a:rPr>
              <a:t>Для развития правильного звукопроизношения необходима гимнастика мышц артикуляционного аппарата, которая не только укрепляет мышцы, но и делает их более подвижным и послушными. Особенно важна гимнастика для языка. Язык должен быть сильным, упругим, чтобы выполнять тонкие целенаправленные движения.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3C92A4-469A-4156-AD09-F13540FE4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9454" y="2142020"/>
            <a:ext cx="3420546" cy="381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94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5BF7104-C1AD-4508-8FB0-6B6A7C28F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886" y="188687"/>
            <a:ext cx="11001828" cy="64588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>
                <a:solidFill>
                  <a:schemeClr val="tx1"/>
                </a:solidFill>
              </a:rPr>
              <a:t>Пособие «Домик для Веселого Язычка» представляет собой </a:t>
            </a:r>
            <a:r>
              <a:rPr lang="ru-RU" dirty="0">
                <a:solidFill>
                  <a:schemeClr val="tx1"/>
                </a:solidFill>
              </a:rPr>
              <a:t>детский игрушечный прототип  ротовой полости представленный  в виде верхней и нижней челюсти соединённые между собой.  Самим язычком служит красный чехол надетый на механизм из проволоки для наглядной демонстрации положения языка во рту ребенка, при постановке определенного звука. В дальнейшем (при  автоматизации, дифференциации звуков) ребенок, управляя механизмом язычка показывает артикуляционную позицию язычка и словесно разъясняет ее.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tx1"/>
                </a:solidFill>
              </a:rPr>
              <a:t>Используя пособие «Домик для Веселого Язычка» как тренажер, при проведении артикуляционной гимнастики, дети в игровой форме:</a:t>
            </a:r>
          </a:p>
          <a:p>
            <a:r>
              <a:rPr lang="ru-RU" dirty="0">
                <a:solidFill>
                  <a:schemeClr val="tx1"/>
                </a:solidFill>
              </a:rPr>
              <a:t>Знакомятся с органами артикуляционного аппарата, учатся моделировать артикуляционные движения языка;</a:t>
            </a:r>
          </a:p>
          <a:p>
            <a:r>
              <a:rPr lang="ru-RU" dirty="0">
                <a:solidFill>
                  <a:schemeClr val="tx1"/>
                </a:solidFill>
              </a:rPr>
              <a:t>Получают представления об определенных положениях органов артикуляционного аппарата, необходимых для правильного произнесения звуков; </a:t>
            </a:r>
          </a:p>
          <a:p>
            <a:r>
              <a:rPr lang="ru-RU" dirty="0">
                <a:solidFill>
                  <a:schemeClr val="tx1"/>
                </a:solidFill>
              </a:rPr>
              <a:t>Упражняются в выработке полноценных движений для правильного произнесения данного (изучаемого) звука, учатся навыкам самоконтроля за положением органов артикуляции.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 Играя с пособием, ребенок соотносит движения Веселого Язычка с движение своего языка и ему легче запомнить и выполнить упражнения самому.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Каждое артикуляционное упражнение имеет своеобразное название, что способствует наиболее быстрому запоминанию названий выполняемых упражнений. У ребенка сказочные названия вызывают неподдельный интерес и желание выполнять их, а логопеду создает удобства в организации речевой гимнастики</a:t>
            </a:r>
          </a:p>
        </p:txBody>
      </p:sp>
    </p:spTree>
    <p:extLst>
      <p:ext uri="{BB962C8B-B14F-4D97-AF65-F5344CB8AC3E}">
        <p14:creationId xmlns:p14="http://schemas.microsoft.com/office/powerpoint/2010/main" val="1011846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8B5A114-084D-483A-9F20-BD4752B63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59657"/>
            <a:ext cx="6605859" cy="651691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	</a:t>
            </a:r>
            <a:r>
              <a:rPr lang="ru-RU" sz="2400" dirty="0">
                <a:solidFill>
                  <a:schemeClr val="tx1"/>
                </a:solidFill>
              </a:rPr>
              <a:t>Большую помощь логопеду в преодолении трудностей ознакомления детей с артикуляционным аппаратом оказывает игровая форма работы. При отработке артикуляционных движений и поз.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 При ознакомлении с органами речи используется данное пособие. Чаще нарушаются группы свистящих, шипящих и сонорных звуков. Звуки в домике-ротике – одни за нижними зубами, другие за верхними.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	Использование пособия для контроля артикуляционного уклада. Где должен быть язычок при произношении звука «С»? Где должен быть язычок при произношении звука «Ш»?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	Такая форма работы пробуждает у детей интерес к занятию, их внимание направляется к произносимым звукам, уточняется их артикуляция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5C0C26-C8EF-4BC5-9593-BDB45CE42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258" y="816087"/>
            <a:ext cx="4359232" cy="522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75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AAAA2-BDBE-4269-BA5D-F802B3FBC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446836" cy="1492132"/>
          </a:xfrm>
        </p:spPr>
        <p:txBody>
          <a:bodyPr/>
          <a:lstStyle/>
          <a:p>
            <a:r>
              <a:rPr lang="ru-RU" dirty="0"/>
              <a:t>Процесс изготовления пособия:</a:t>
            </a:r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CA910096-11C2-4C4C-9C9A-5F1E87A7F0F7}"/>
              </a:ext>
            </a:extLst>
          </p:cNvPr>
          <p:cNvSpPr/>
          <p:nvPr/>
        </p:nvSpPr>
        <p:spPr>
          <a:xfrm>
            <a:off x="4455387" y="4082796"/>
            <a:ext cx="2656115" cy="2598057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DB8200AE-A64F-485B-B60B-AA7F236D9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1400" y="1189861"/>
            <a:ext cx="4512626" cy="52428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tx1"/>
                </a:solidFill>
              </a:rPr>
              <a:t>1. Подобрали подходящую пластмассовую игрушку из детского набора «Стоматолог»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tx1"/>
                </a:solidFill>
              </a:rPr>
              <a:t>2. Сшили из красного материала «Язык»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tx1"/>
                </a:solidFill>
              </a:rPr>
              <a:t>3.Соеднили части в изделие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tx1"/>
                </a:solidFill>
              </a:rPr>
              <a:t>4.Для возможности управления «язычком» вставили проволоку.</a:t>
            </a: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320F4327-6878-44BB-B93C-53851D698B38}"/>
              </a:ext>
            </a:extLst>
          </p:cNvPr>
          <p:cNvSpPr/>
          <p:nvPr/>
        </p:nvSpPr>
        <p:spPr>
          <a:xfrm>
            <a:off x="943428" y="1232722"/>
            <a:ext cx="2293258" cy="2196277"/>
          </a:xfrm>
          <a:prstGeom prst="flowChartConnector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5A049001-4085-485F-B840-421DD1461322}"/>
              </a:ext>
            </a:extLst>
          </p:cNvPr>
          <p:cNvSpPr/>
          <p:nvPr/>
        </p:nvSpPr>
        <p:spPr>
          <a:xfrm>
            <a:off x="3846285" y="1615030"/>
            <a:ext cx="2249715" cy="2196277"/>
          </a:xfrm>
          <a:prstGeom prst="flowChartConnector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2EE0F659-9E92-49C7-80EB-99F1E1F1AFA8}"/>
              </a:ext>
            </a:extLst>
          </p:cNvPr>
          <p:cNvSpPr/>
          <p:nvPr/>
        </p:nvSpPr>
        <p:spPr>
          <a:xfrm>
            <a:off x="1251678" y="3943941"/>
            <a:ext cx="2656115" cy="2598057"/>
          </a:xfrm>
          <a:prstGeom prst="flowChartConnector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290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FE19E1-1D22-47A4-8126-AC1C09E3E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173" y="1840667"/>
            <a:ext cx="6941527" cy="2997362"/>
          </a:xfrm>
        </p:spPr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187704874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104</TotalTime>
  <Words>410</Words>
  <Application>Microsoft Office PowerPoint</Application>
  <PresentationFormat>Широкоэкранный</PresentationFormat>
  <Paragraphs>18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Corbel</vt:lpstr>
      <vt:lpstr>Gill Sans MT</vt:lpstr>
      <vt:lpstr>Impact</vt:lpstr>
      <vt:lpstr>Эмблема</vt:lpstr>
      <vt:lpstr>Презентация PowerPoint</vt:lpstr>
      <vt:lpstr>Наглядно-игровое пособие «Домик для Веселого Язычка»</vt:lpstr>
      <vt:lpstr>Презентация PowerPoint</vt:lpstr>
      <vt:lpstr>Презентация PowerPoint</vt:lpstr>
      <vt:lpstr>Процесс изготовления пособия: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Жидких</dc:creator>
  <cp:lastModifiedBy>Елена Жидких</cp:lastModifiedBy>
  <cp:revision>9</cp:revision>
  <dcterms:created xsi:type="dcterms:W3CDTF">2023-09-26T16:38:55Z</dcterms:created>
  <dcterms:modified xsi:type="dcterms:W3CDTF">2023-09-26T18:23:38Z</dcterms:modified>
</cp:coreProperties>
</file>